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2" r:id="rId6"/>
    <p:sldId id="264" r:id="rId7"/>
    <p:sldId id="261" r:id="rId8"/>
    <p:sldId id="260" r:id="rId9"/>
    <p:sldId id="263" r:id="rId10"/>
    <p:sldId id="288" r:id="rId11"/>
    <p:sldId id="290" r:id="rId12"/>
    <p:sldId id="291" r:id="rId13"/>
    <p:sldId id="267" r:id="rId14"/>
    <p:sldId id="292" r:id="rId15"/>
    <p:sldId id="266" r:id="rId16"/>
    <p:sldId id="293" r:id="rId17"/>
    <p:sldId id="294" r:id="rId18"/>
    <p:sldId id="259" r:id="rId19"/>
    <p:sldId id="269" r:id="rId20"/>
    <p:sldId id="295" r:id="rId21"/>
    <p:sldId id="268" r:id="rId22"/>
    <p:sldId id="289" r:id="rId23"/>
    <p:sldId id="296" r:id="rId24"/>
    <p:sldId id="277" r:id="rId25"/>
    <p:sldId id="265" r:id="rId26"/>
    <p:sldId id="281" r:id="rId27"/>
    <p:sldId id="297" r:id="rId28"/>
    <p:sldId id="271" r:id="rId29"/>
    <p:sldId id="272" r:id="rId30"/>
    <p:sldId id="273" r:id="rId31"/>
    <p:sldId id="270" r:id="rId32"/>
    <p:sldId id="274" r:id="rId33"/>
    <p:sldId id="275" r:id="rId34"/>
    <p:sldId id="279" r:id="rId35"/>
    <p:sldId id="282" r:id="rId36"/>
    <p:sldId id="283" r:id="rId37"/>
    <p:sldId id="285" r:id="rId38"/>
    <p:sldId id="276" r:id="rId39"/>
    <p:sldId id="280" r:id="rId40"/>
    <p:sldId id="286" r:id="rId41"/>
    <p:sldId id="287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284" r:id="rId68"/>
    <p:sldId id="324" r:id="rId69"/>
    <p:sldId id="325" r:id="rId70"/>
    <p:sldId id="326" r:id="rId71"/>
    <p:sldId id="327" r:id="rId72"/>
    <p:sldId id="298" r:id="rId7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7DD2CC73-BADA-4BD4-B2D8-AB909C3F5E76}"/>
    <pc:docChg chg="custSel addSld delSld modSld sldOrd">
      <pc:chgData name="Secondo Brunelli" userId="1361646665bb41ba" providerId="LiveId" clId="{7DD2CC73-BADA-4BD4-B2D8-AB909C3F5E76}" dt="2021-10-29T07:46:36.538" v="823"/>
      <pc:docMkLst>
        <pc:docMk/>
      </pc:docMkLst>
      <pc:sldChg chg="modSp mod">
        <pc:chgData name="Secondo Brunelli" userId="1361646665bb41ba" providerId="LiveId" clId="{7DD2CC73-BADA-4BD4-B2D8-AB909C3F5E76}" dt="2021-10-27T09:06:28.388" v="558" actId="6549"/>
        <pc:sldMkLst>
          <pc:docMk/>
          <pc:sldMk cId="594341005" sldId="256"/>
        </pc:sldMkLst>
        <pc:spChg chg="mod">
          <ac:chgData name="Secondo Brunelli" userId="1361646665bb41ba" providerId="LiveId" clId="{7DD2CC73-BADA-4BD4-B2D8-AB909C3F5E76}" dt="2021-10-27T09:06:28.388" v="558" actId="6549"/>
          <ac:spMkLst>
            <pc:docMk/>
            <pc:sldMk cId="594341005" sldId="256"/>
            <ac:spMk id="3" creationId="{EF11906E-D7C1-4B07-B5FE-F6ADDDAFE263}"/>
          </ac:spMkLst>
        </pc:spChg>
      </pc:sldChg>
      <pc:sldChg chg="modSp mod">
        <pc:chgData name="Secondo Brunelli" userId="1361646665bb41ba" providerId="LiveId" clId="{7DD2CC73-BADA-4BD4-B2D8-AB909C3F5E76}" dt="2021-10-29T07:32:17.151" v="675" actId="6549"/>
        <pc:sldMkLst>
          <pc:docMk/>
          <pc:sldMk cId="2250058025" sldId="257"/>
        </pc:sldMkLst>
        <pc:spChg chg="mod">
          <ac:chgData name="Secondo Brunelli" userId="1361646665bb41ba" providerId="LiveId" clId="{7DD2CC73-BADA-4BD4-B2D8-AB909C3F5E76}" dt="2021-10-29T07:32:17.151" v="675" actId="6549"/>
          <ac:spMkLst>
            <pc:docMk/>
            <pc:sldMk cId="2250058025" sldId="257"/>
            <ac:spMk id="3" creationId="{04C0231B-2FF4-4905-BF1C-0387D63FD03F}"/>
          </ac:spMkLst>
        </pc:spChg>
      </pc:sldChg>
      <pc:sldChg chg="modSp mod">
        <pc:chgData name="Secondo Brunelli" userId="1361646665bb41ba" providerId="LiveId" clId="{7DD2CC73-BADA-4BD4-B2D8-AB909C3F5E76}" dt="2021-10-27T14:35:59.856" v="585" actId="20577"/>
        <pc:sldMkLst>
          <pc:docMk/>
          <pc:sldMk cId="177661335" sldId="258"/>
        </pc:sldMkLst>
        <pc:spChg chg="mod">
          <ac:chgData name="Secondo Brunelli" userId="1361646665bb41ba" providerId="LiveId" clId="{7DD2CC73-BADA-4BD4-B2D8-AB909C3F5E76}" dt="2021-10-27T14:35:59.856" v="585" actId="20577"/>
          <ac:spMkLst>
            <pc:docMk/>
            <pc:sldMk cId="177661335" sldId="258"/>
            <ac:spMk id="2" creationId="{070A9FF3-8E65-4FD2-8091-1AB8C3CCB55A}"/>
          </ac:spMkLst>
        </pc:spChg>
      </pc:sldChg>
      <pc:sldChg chg="new del">
        <pc:chgData name="Secondo Brunelli" userId="1361646665bb41ba" providerId="LiveId" clId="{7DD2CC73-BADA-4BD4-B2D8-AB909C3F5E76}" dt="2021-10-27T07:55:58.084" v="171" actId="47"/>
        <pc:sldMkLst>
          <pc:docMk/>
          <pc:sldMk cId="856877196" sldId="259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1426774909" sldId="259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1740230306" sldId="259"/>
        </pc:sldMkLst>
      </pc:sldChg>
      <pc:sldChg chg="modSp add mod ord">
        <pc:chgData name="Secondo Brunelli" userId="1361646665bb41ba" providerId="LiveId" clId="{7DD2CC73-BADA-4BD4-B2D8-AB909C3F5E76}" dt="2021-10-29T07:36:09.873" v="769" actId="14100"/>
        <pc:sldMkLst>
          <pc:docMk/>
          <pc:sldMk cId="3037646811" sldId="260"/>
        </pc:sldMkLst>
        <pc:spChg chg="mod">
          <ac:chgData name="Secondo Brunelli" userId="1361646665bb41ba" providerId="LiveId" clId="{7DD2CC73-BADA-4BD4-B2D8-AB909C3F5E76}" dt="2021-10-29T07:36:09.873" v="769" actId="14100"/>
          <ac:spMkLst>
            <pc:docMk/>
            <pc:sldMk cId="3037646811" sldId="260"/>
            <ac:spMk id="2" creationId="{00000000-0000-0000-0000-000000000000}"/>
          </ac:spMkLst>
        </pc:spChg>
      </pc:sldChg>
      <pc:sldChg chg="modSp add mod ord">
        <pc:chgData name="Secondo Brunelli" userId="1361646665bb41ba" providerId="LiveId" clId="{7DD2CC73-BADA-4BD4-B2D8-AB909C3F5E76}" dt="2021-10-29T07:35:29.041" v="765" actId="20577"/>
        <pc:sldMkLst>
          <pc:docMk/>
          <pc:sldMk cId="3729070639" sldId="261"/>
        </pc:sldMkLst>
        <pc:spChg chg="mod">
          <ac:chgData name="Secondo Brunelli" userId="1361646665bb41ba" providerId="LiveId" clId="{7DD2CC73-BADA-4BD4-B2D8-AB909C3F5E76}" dt="2021-10-29T07:35:29.041" v="765" actId="20577"/>
          <ac:spMkLst>
            <pc:docMk/>
            <pc:sldMk cId="3729070639" sldId="261"/>
            <ac:spMk id="2" creationId="{00000000-0000-0000-0000-000000000000}"/>
          </ac:spMkLst>
        </pc:spChg>
        <pc:picChg chg="mod">
          <ac:chgData name="Secondo Brunelli" userId="1361646665bb41ba" providerId="LiveId" clId="{7DD2CC73-BADA-4BD4-B2D8-AB909C3F5E76}" dt="2021-10-29T07:34:29.589" v="725" actId="14100"/>
          <ac:picMkLst>
            <pc:docMk/>
            <pc:sldMk cId="3729070639" sldId="261"/>
            <ac:picMk id="4" creationId="{00000000-0000-0000-0000-000000000000}"/>
          </ac:picMkLst>
        </pc:picChg>
      </pc:sldChg>
      <pc:sldChg chg="modSp add mod ord">
        <pc:chgData name="Secondo Brunelli" userId="1361646665bb41ba" providerId="LiveId" clId="{7DD2CC73-BADA-4BD4-B2D8-AB909C3F5E76}" dt="2021-10-29T07:33:34.986" v="721" actId="20577"/>
        <pc:sldMkLst>
          <pc:docMk/>
          <pc:sldMk cId="3821280402" sldId="262"/>
        </pc:sldMkLst>
        <pc:spChg chg="mod">
          <ac:chgData name="Secondo Brunelli" userId="1361646665bb41ba" providerId="LiveId" clId="{7DD2CC73-BADA-4BD4-B2D8-AB909C3F5E76}" dt="2021-10-29T07:33:34.986" v="721" actId="20577"/>
          <ac:spMkLst>
            <pc:docMk/>
            <pc:sldMk cId="3821280402" sldId="262"/>
            <ac:spMk id="2" creationId="{00000000-0000-0000-0000-000000000000}"/>
          </ac:spMkLst>
        </pc:spChg>
      </pc:sldChg>
      <pc:sldChg chg="modSp add mod ord">
        <pc:chgData name="Secondo Brunelli" userId="1361646665bb41ba" providerId="LiveId" clId="{7DD2CC73-BADA-4BD4-B2D8-AB909C3F5E76}" dt="2021-10-29T07:37:22.005" v="820" actId="14100"/>
        <pc:sldMkLst>
          <pc:docMk/>
          <pc:sldMk cId="1142949584" sldId="263"/>
        </pc:sldMkLst>
        <pc:spChg chg="mod">
          <ac:chgData name="Secondo Brunelli" userId="1361646665bb41ba" providerId="LiveId" clId="{7DD2CC73-BADA-4BD4-B2D8-AB909C3F5E76}" dt="2021-10-29T07:37:22.005" v="820" actId="14100"/>
          <ac:spMkLst>
            <pc:docMk/>
            <pc:sldMk cId="1142949584" sldId="263"/>
            <ac:spMk id="2" creationId="{00000000-0000-0000-0000-000000000000}"/>
          </ac:spMkLst>
        </pc:spChg>
      </pc:sldChg>
      <pc:sldChg chg="modSp add mod ord">
        <pc:chgData name="Secondo Brunelli" userId="1361646665bb41ba" providerId="LiveId" clId="{7DD2CC73-BADA-4BD4-B2D8-AB909C3F5E76}" dt="2021-10-29T07:34:09.526" v="723" actId="255"/>
        <pc:sldMkLst>
          <pc:docMk/>
          <pc:sldMk cId="907180406" sldId="264"/>
        </pc:sldMkLst>
        <pc:spChg chg="mod">
          <ac:chgData name="Secondo Brunelli" userId="1361646665bb41ba" providerId="LiveId" clId="{7DD2CC73-BADA-4BD4-B2D8-AB909C3F5E76}" dt="2021-10-29T07:34:09.526" v="723" actId="255"/>
          <ac:spMkLst>
            <pc:docMk/>
            <pc:sldMk cId="907180406" sldId="264"/>
            <ac:spMk id="2" creationId="{00000000-0000-0000-0000-000000000000}"/>
          </ac:spMkLst>
        </pc:spChg>
        <pc:picChg chg="mod">
          <ac:chgData name="Secondo Brunelli" userId="1361646665bb41ba" providerId="LiveId" clId="{7DD2CC73-BADA-4BD4-B2D8-AB909C3F5E76}" dt="2021-10-29T07:33:41.409" v="722" actId="1076"/>
          <ac:picMkLst>
            <pc:docMk/>
            <pc:sldMk cId="907180406" sldId="264"/>
            <ac:picMk id="6" creationId="{00000000-0000-0000-0000-000000000000}"/>
          </ac:picMkLst>
        </pc:picChg>
      </pc:sldChg>
      <pc:sldChg chg="modSp new del mod">
        <pc:chgData name="Secondo Brunelli" userId="1361646665bb41ba" providerId="LiveId" clId="{7DD2CC73-BADA-4BD4-B2D8-AB909C3F5E76}" dt="2021-10-27T09:10:14.558" v="559" actId="47"/>
        <pc:sldMkLst>
          <pc:docMk/>
          <pc:sldMk cId="219931053" sldId="265"/>
        </pc:sldMkLst>
        <pc:spChg chg="mod">
          <ac:chgData name="Secondo Brunelli" userId="1361646665bb41ba" providerId="LiveId" clId="{7DD2CC73-BADA-4BD4-B2D8-AB909C3F5E76}" dt="2021-10-27T08:03:33.187" v="314" actId="20577"/>
          <ac:spMkLst>
            <pc:docMk/>
            <pc:sldMk cId="219931053" sldId="265"/>
            <ac:spMk id="3" creationId="{58389375-6EC6-44D3-9B6F-C411585AFC05}"/>
          </ac:spMkLst>
        </pc:spChg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1332768024" sldId="265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2257827109" sldId="266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640100191" sldId="266"/>
        </pc:sldMkLst>
      </pc:sldChg>
      <pc:sldChg chg="new del">
        <pc:chgData name="Secondo Brunelli" userId="1361646665bb41ba" providerId="LiveId" clId="{7DD2CC73-BADA-4BD4-B2D8-AB909C3F5E76}" dt="2021-10-27T08:16:20.413" v="320" actId="47"/>
        <pc:sldMkLst>
          <pc:docMk/>
          <pc:sldMk cId="2862832756" sldId="266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1156953412" sldId="267"/>
        </pc:sldMkLst>
      </pc:sldChg>
      <pc:sldChg chg="addSp delSp modSp new del mod">
        <pc:chgData name="Secondo Brunelli" userId="1361646665bb41ba" providerId="LiveId" clId="{7DD2CC73-BADA-4BD4-B2D8-AB909C3F5E76}" dt="2021-10-27T09:10:14.558" v="559" actId="47"/>
        <pc:sldMkLst>
          <pc:docMk/>
          <pc:sldMk cId="2402295925" sldId="267"/>
        </pc:sldMkLst>
        <pc:spChg chg="del">
          <ac:chgData name="Secondo Brunelli" userId="1361646665bb41ba" providerId="LiveId" clId="{7DD2CC73-BADA-4BD4-B2D8-AB909C3F5E76}" dt="2021-10-27T08:05:35.823" v="317"/>
          <ac:spMkLst>
            <pc:docMk/>
            <pc:sldMk cId="2402295925" sldId="267"/>
            <ac:spMk id="3" creationId="{4022E88D-874C-4C14-87BD-AECE310320C1}"/>
          </ac:spMkLst>
        </pc:spChg>
        <pc:picChg chg="add mod">
          <ac:chgData name="Secondo Brunelli" userId="1361646665bb41ba" providerId="LiveId" clId="{7DD2CC73-BADA-4BD4-B2D8-AB909C3F5E76}" dt="2021-10-27T08:05:44.113" v="319" actId="14100"/>
          <ac:picMkLst>
            <pc:docMk/>
            <pc:sldMk cId="2402295925" sldId="267"/>
            <ac:picMk id="4" creationId="{42C758E1-785C-47F8-BC1D-85F35E2BA330}"/>
          </ac:picMkLst>
        </pc:picChg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2835084666" sldId="268"/>
        </pc:sldMkLst>
      </pc:sldChg>
      <pc:sldChg chg="modSp new del mod">
        <pc:chgData name="Secondo Brunelli" userId="1361646665bb41ba" providerId="LiveId" clId="{7DD2CC73-BADA-4BD4-B2D8-AB909C3F5E76}" dt="2021-10-27T09:10:14.558" v="559" actId="47"/>
        <pc:sldMkLst>
          <pc:docMk/>
          <pc:sldMk cId="4168809183" sldId="268"/>
        </pc:sldMkLst>
        <pc:spChg chg="mod">
          <ac:chgData name="Secondo Brunelli" userId="1361646665bb41ba" providerId="LiveId" clId="{7DD2CC73-BADA-4BD4-B2D8-AB909C3F5E76}" dt="2021-10-27T08:33:48.348" v="513" actId="20577"/>
          <ac:spMkLst>
            <pc:docMk/>
            <pc:sldMk cId="4168809183" sldId="268"/>
            <ac:spMk id="3" creationId="{071776B5-E9E3-4DB7-BD8C-D0958575404B}"/>
          </ac:spMkLst>
        </pc:spChg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2274741017" sldId="269"/>
        </pc:sldMkLst>
      </pc:sldChg>
      <pc:sldChg chg="modSp new del mod">
        <pc:chgData name="Secondo Brunelli" userId="1361646665bb41ba" providerId="LiveId" clId="{7DD2CC73-BADA-4BD4-B2D8-AB909C3F5E76}" dt="2021-10-27T09:10:14.558" v="559" actId="47"/>
        <pc:sldMkLst>
          <pc:docMk/>
          <pc:sldMk cId="3873117500" sldId="269"/>
        </pc:sldMkLst>
        <pc:spChg chg="mod">
          <ac:chgData name="Secondo Brunelli" userId="1361646665bb41ba" providerId="LiveId" clId="{7DD2CC73-BADA-4BD4-B2D8-AB909C3F5E76}" dt="2021-10-27T08:40:09.830" v="533" actId="113"/>
          <ac:spMkLst>
            <pc:docMk/>
            <pc:sldMk cId="3873117500" sldId="269"/>
            <ac:spMk id="3" creationId="{1FDEF781-E8AA-44B5-89BF-DAFF909C5FF5}"/>
          </ac:spMkLst>
        </pc:spChg>
      </pc:sldChg>
      <pc:sldChg chg="addSp delSp modSp new del mod">
        <pc:chgData name="Secondo Brunelli" userId="1361646665bb41ba" providerId="LiveId" clId="{7DD2CC73-BADA-4BD4-B2D8-AB909C3F5E76}" dt="2021-10-27T09:10:14.558" v="559" actId="47"/>
        <pc:sldMkLst>
          <pc:docMk/>
          <pc:sldMk cId="2965890930" sldId="270"/>
        </pc:sldMkLst>
        <pc:spChg chg="del">
          <ac:chgData name="Secondo Brunelli" userId="1361646665bb41ba" providerId="LiveId" clId="{7DD2CC73-BADA-4BD4-B2D8-AB909C3F5E76}" dt="2021-10-27T08:26:28.991" v="508"/>
          <ac:spMkLst>
            <pc:docMk/>
            <pc:sldMk cId="2965890930" sldId="270"/>
            <ac:spMk id="3" creationId="{B2088E13-9338-4DD1-8051-91EBD87FA79B}"/>
          </ac:spMkLst>
        </pc:spChg>
        <pc:picChg chg="add mod">
          <ac:chgData name="Secondo Brunelli" userId="1361646665bb41ba" providerId="LiveId" clId="{7DD2CC73-BADA-4BD4-B2D8-AB909C3F5E76}" dt="2021-10-27T08:26:37.120" v="510" actId="14100"/>
          <ac:picMkLst>
            <pc:docMk/>
            <pc:sldMk cId="2965890930" sldId="270"/>
            <ac:picMk id="4" creationId="{A7AF53C3-8411-471F-BC5D-11FE4C8B1444}"/>
          </ac:picMkLst>
        </pc:picChg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3968249448" sldId="270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784865479" sldId="271"/>
        </pc:sldMkLst>
      </pc:sldChg>
      <pc:sldChg chg="new del">
        <pc:chgData name="Secondo Brunelli" userId="1361646665bb41ba" providerId="LiveId" clId="{7DD2CC73-BADA-4BD4-B2D8-AB909C3F5E76}" dt="2021-10-27T08:48:16.070" v="555" actId="47"/>
        <pc:sldMkLst>
          <pc:docMk/>
          <pc:sldMk cId="1122446818" sldId="271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1089795865" sldId="272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508100585" sldId="272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227398491" sldId="273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786810935" sldId="273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3181219684" sldId="274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3259832058" sldId="274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974160997" sldId="275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3654776302" sldId="275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72148659" sldId="276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3644488625" sldId="276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1714130528" sldId="277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1985793618" sldId="277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4104350067" sldId="278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3943614472" sldId="279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788679226" sldId="280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1268624971" sldId="281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606469499" sldId="281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1172516370" sldId="282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4153712012" sldId="282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203078123" sldId="283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898519867" sldId="283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891192469" sldId="284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2985493767" sldId="284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1252527323" sldId="285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1705115711" sldId="285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921429822" sldId="286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1098195564" sldId="286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274786656" sldId="287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3563858680" sldId="287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2241322076" sldId="288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606979798" sldId="288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668176637" sldId="289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252785402" sldId="289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24691000" sldId="290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4052132129" sldId="290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2329368975" sldId="291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510125924" sldId="291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1150409273" sldId="292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3436406880" sldId="292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3480028902" sldId="293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4172322010" sldId="293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450938734" sldId="294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3518283697" sldId="294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2194338704" sldId="295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3731799648" sldId="295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2644974026" sldId="296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4250520409" sldId="296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1437416372" sldId="297"/>
        </pc:sldMkLst>
      </pc:sldChg>
      <pc:sldChg chg="add">
        <pc:chgData name="Secondo Brunelli" userId="1361646665bb41ba" providerId="LiveId" clId="{7DD2CC73-BADA-4BD4-B2D8-AB909C3F5E76}" dt="2021-10-29T07:39:42.459" v="821"/>
        <pc:sldMkLst>
          <pc:docMk/>
          <pc:sldMk cId="2643478207" sldId="297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250537358" sldId="298"/>
        </pc:sldMkLst>
      </pc:sldChg>
      <pc:sldChg chg="new">
        <pc:chgData name="Secondo Brunelli" userId="1361646665bb41ba" providerId="LiveId" clId="{7DD2CC73-BADA-4BD4-B2D8-AB909C3F5E76}" dt="2021-10-29T07:45:35.101" v="822" actId="680"/>
        <pc:sldMkLst>
          <pc:docMk/>
          <pc:sldMk cId="2557012373" sldId="298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1179148334" sldId="299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3497113241" sldId="299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2638221889" sldId="300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4283236073" sldId="300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582269879" sldId="301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3736035666" sldId="301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88128423" sldId="302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1137521336" sldId="302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1432798848" sldId="303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3294408234" sldId="303"/>
        </pc:sldMkLst>
      </pc:sldChg>
      <pc:sldChg chg="modSp add del mod">
        <pc:chgData name="Secondo Brunelli" userId="1361646665bb41ba" providerId="LiveId" clId="{7DD2CC73-BADA-4BD4-B2D8-AB909C3F5E76}" dt="2021-10-27T09:10:14.558" v="559" actId="47"/>
        <pc:sldMkLst>
          <pc:docMk/>
          <pc:sldMk cId="273472045" sldId="304"/>
        </pc:sldMkLst>
        <pc:spChg chg="mod">
          <ac:chgData name="Secondo Brunelli" userId="1361646665bb41ba" providerId="LiveId" clId="{7DD2CC73-BADA-4BD4-B2D8-AB909C3F5E76}" dt="2021-10-27T08:46:17.991" v="549" actId="20577"/>
          <ac:spMkLst>
            <pc:docMk/>
            <pc:sldMk cId="273472045" sldId="304"/>
            <ac:spMk id="2" creationId="{00000000-0000-0000-0000-000000000000}"/>
          </ac:spMkLst>
        </pc:spChg>
        <pc:picChg chg="mod">
          <ac:chgData name="Secondo Brunelli" userId="1361646665bb41ba" providerId="LiveId" clId="{7DD2CC73-BADA-4BD4-B2D8-AB909C3F5E76}" dt="2021-10-27T08:45:37.408" v="539" actId="1076"/>
          <ac:picMkLst>
            <pc:docMk/>
            <pc:sldMk cId="273472045" sldId="304"/>
            <ac:picMk id="4" creationId="{00000000-0000-0000-0000-000000000000}"/>
          </ac:picMkLst>
        </pc:picChg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4013888757" sldId="304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1910531519" sldId="305"/>
        </pc:sldMkLst>
      </pc:sldChg>
      <pc:sldChg chg="add del">
        <pc:chgData name="Secondo Brunelli" userId="1361646665bb41ba" providerId="LiveId" clId="{7DD2CC73-BADA-4BD4-B2D8-AB909C3F5E76}" dt="2021-10-27T08:46:41.503" v="550" actId="47"/>
        <pc:sldMkLst>
          <pc:docMk/>
          <pc:sldMk cId="4042681712" sldId="305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144462314" sldId="306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4170180449" sldId="306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996221447" sldId="307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166273946" sldId="307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556331011" sldId="308"/>
        </pc:sldMkLst>
      </pc:sldChg>
      <pc:sldChg chg="modSp add del mod">
        <pc:chgData name="Secondo Brunelli" userId="1361646665bb41ba" providerId="LiveId" clId="{7DD2CC73-BADA-4BD4-B2D8-AB909C3F5E76}" dt="2021-10-27T09:10:14.558" v="559" actId="47"/>
        <pc:sldMkLst>
          <pc:docMk/>
          <pc:sldMk cId="2486057145" sldId="308"/>
        </pc:sldMkLst>
        <pc:picChg chg="mod">
          <ac:chgData name="Secondo Brunelli" userId="1361646665bb41ba" providerId="LiveId" clId="{7DD2CC73-BADA-4BD4-B2D8-AB909C3F5E76}" dt="2021-10-27T08:47:21.826" v="552" actId="1076"/>
          <ac:picMkLst>
            <pc:docMk/>
            <pc:sldMk cId="2486057145" sldId="308"/>
            <ac:picMk id="4" creationId="{00000000-0000-0000-0000-000000000000}"/>
          </ac:picMkLst>
        </pc:picChg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2351233862" sldId="309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3013043926" sldId="309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1417013799" sldId="310"/>
        </pc:sldMkLst>
      </pc:sldChg>
      <pc:sldChg chg="addSp delSp modSp add del mod">
        <pc:chgData name="Secondo Brunelli" userId="1361646665bb41ba" providerId="LiveId" clId="{7DD2CC73-BADA-4BD4-B2D8-AB909C3F5E76}" dt="2021-10-27T08:47:52.986" v="554" actId="47"/>
        <pc:sldMkLst>
          <pc:docMk/>
          <pc:sldMk cId="2980770783" sldId="310"/>
        </pc:sldMkLst>
        <pc:spChg chg="add mod">
          <ac:chgData name="Secondo Brunelli" userId="1361646665bb41ba" providerId="LiveId" clId="{7DD2CC73-BADA-4BD4-B2D8-AB909C3F5E76}" dt="2021-10-27T08:47:41.081" v="553" actId="478"/>
          <ac:spMkLst>
            <pc:docMk/>
            <pc:sldMk cId="2980770783" sldId="310"/>
            <ac:spMk id="5" creationId="{5091628B-F48B-4F66-8561-8CEB663B382D}"/>
          </ac:spMkLst>
        </pc:spChg>
        <pc:picChg chg="del">
          <ac:chgData name="Secondo Brunelli" userId="1361646665bb41ba" providerId="LiveId" clId="{7DD2CC73-BADA-4BD4-B2D8-AB909C3F5E76}" dt="2021-10-27T08:47:41.081" v="553" actId="478"/>
          <ac:picMkLst>
            <pc:docMk/>
            <pc:sldMk cId="2980770783" sldId="310"/>
            <ac:picMk id="4" creationId="{00000000-0000-0000-0000-000000000000}"/>
          </ac:picMkLst>
        </pc:picChg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24895969" sldId="311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1377045616" sldId="311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3548762832" sldId="312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3981182831" sldId="312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115564372" sldId="313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199398254" sldId="313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35253001" sldId="314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2125139655" sldId="314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1463724217" sldId="315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2639143300" sldId="315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1843413722" sldId="316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3596187944" sldId="316"/>
        </pc:sldMkLst>
      </pc:sldChg>
      <pc:sldChg chg="add del">
        <pc:chgData name="Secondo Brunelli" userId="1361646665bb41ba" providerId="LiveId" clId="{7DD2CC73-BADA-4BD4-B2D8-AB909C3F5E76}" dt="2021-10-27T09:10:14.558" v="559" actId="47"/>
        <pc:sldMkLst>
          <pc:docMk/>
          <pc:sldMk cId="1822708561" sldId="317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2739776945" sldId="317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3953401264" sldId="318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4008234328" sldId="319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1786354421" sldId="320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4192449888" sldId="321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761488532" sldId="322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166574294" sldId="323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4288912536" sldId="324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4044746212" sldId="325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2283724794" sldId="326"/>
        </pc:sldMkLst>
      </pc:sldChg>
      <pc:sldChg chg="add">
        <pc:chgData name="Secondo Brunelli" userId="1361646665bb41ba" providerId="LiveId" clId="{7DD2CC73-BADA-4BD4-B2D8-AB909C3F5E76}" dt="2021-10-29T07:46:36.538" v="823"/>
        <pc:sldMkLst>
          <pc:docMk/>
          <pc:sldMk cId="2358633863" sldId="32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B299CD-6B02-41B8-9084-3CADED264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78FF8FE-90F1-4A6D-AA22-667F27EA3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97D62A-08A8-4A77-9201-4879A968E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D5A8-AD72-4BC4-A984-18FF34FBE25E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13BE8B-729F-40DD-8139-CF3AF551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51B0CC-014C-4114-BFA3-33AAE5AB8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BE6C-A9CA-4736-8C7E-5DC62E494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220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1B94C1-DA46-4E74-BEC2-B99768E37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BD37130-18BC-481F-9C72-CFD838CE5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36B01D-1679-4968-AD0A-9C9437866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D5A8-AD72-4BC4-A984-18FF34FBE25E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E05B1A-C0B5-4A46-BD1E-AE2CAF361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43588A-7F92-4B92-BFC3-159FF6B0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BE6C-A9CA-4736-8C7E-5DC62E494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6432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7D791D1-CA87-4662-BB70-1E2E09620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B554808-F3FF-4255-8AA8-6D3DEBF37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F9CD4F-3D23-4CD9-9F8B-CB4F2F5D7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D5A8-AD72-4BC4-A984-18FF34FBE25E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6AD17C-C49F-4C76-9905-219B2C1E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D8EA50-7898-4844-B064-D7DD460AC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BE6C-A9CA-4736-8C7E-5DC62E494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80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37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069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44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863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426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201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91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02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10B9F6-8743-4098-947B-2300DE88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0D0A3D-6E48-4562-8184-FAA283303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7E4980-131C-4BF9-B815-840E1DACC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D5A8-AD72-4BC4-A984-18FF34FBE25E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8B53F8-BB24-43B7-B27C-71F659EE1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2CA061-115E-4632-A0C1-15645A78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BE6C-A9CA-4736-8C7E-5DC62E494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880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6981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863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833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D6C93A-4F9B-4A7B-8752-639A4D26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9CB000-8399-4A86-8AE0-AA4CC7A45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81F7A1-74DF-49C4-87D8-ED277CDDC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D5A8-AD72-4BC4-A984-18FF34FBE25E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4C7145-DDFF-4916-9BC0-FC9667A50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9B8D15-409E-4017-93AE-903599A7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BE6C-A9CA-4736-8C7E-5DC62E494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206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D353C1-60A0-4C82-97F1-439F16C3C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B31923-5794-4A6C-AEE9-B95FD85C3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DF1430-CD13-426C-8E16-BED789968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EF23F6-7B5F-4F98-A1D8-05FA8DEE7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D5A8-AD72-4BC4-A984-18FF34FBE25E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A419FA-A585-484A-86D5-E4D849F29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FEC209-E6B4-45DB-9A51-027AD361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BE6C-A9CA-4736-8C7E-5DC62E494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9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C5FB7E-281B-427D-830F-96919AF1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D10E2D-1DAA-45F5-ABAF-E7D837E7F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AE253F-B4B1-4DCA-A227-E48D3377B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C82744F-23B9-4EF9-A312-D5651F972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356BDA1-A570-49A8-A88A-F5443CD69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7E67F34-EC07-45CB-AF15-6E5E525C9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D5A8-AD72-4BC4-A984-18FF34FBE25E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0C81CBA-D207-4C13-9871-3B93A03F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E9C4E73-A512-45F8-87BC-697F49FB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BE6C-A9CA-4736-8C7E-5DC62E494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660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9AC9EF-4B24-469A-9A4E-2B16FC246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79C8C35-3A99-45DA-A3B2-FC0A4F50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D5A8-AD72-4BC4-A984-18FF34FBE25E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E4B7A2-E8B5-4F12-87A4-B220EEE9A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7287E8F-DB6B-47A3-8542-526E196D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BE6C-A9CA-4736-8C7E-5DC62E494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880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0BC39DF-CB88-4236-AC42-7E71EACBF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D5A8-AD72-4BC4-A984-18FF34FBE25E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FD86077-A83E-49E4-A7B3-AE1DC607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0886C7-30D7-445A-82FE-6656D6325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BE6C-A9CA-4736-8C7E-5DC62E494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87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BF48AC-AE0A-49B0-A533-89BA10FA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C7B478-73C1-443A-8F4F-3D45298E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0E1094-E9C4-43BB-BF1A-EEA20177E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E220862-D5BC-41C6-9C61-BD00406B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D5A8-AD72-4BC4-A984-18FF34FBE25E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A30851E-D91B-445D-BDE9-C8E2F637B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4D5C65-A032-4E11-A9D3-152A2E5E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BE6C-A9CA-4736-8C7E-5DC62E494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8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3B100A-B770-4D84-8BE0-2EE3C6794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3EEF128-0032-41A6-BCEB-860A0DE94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A5BEF2C-08EF-4B57-8203-99104AE4B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51123C-152A-4106-B608-57FE20C8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D5A8-AD72-4BC4-A984-18FF34FBE25E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462905-7FE5-4B96-8487-DB278CF41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A22141-25B1-4261-BA08-A3F1146C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BE6C-A9CA-4736-8C7E-5DC62E494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87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2D52B1B-8203-413E-B489-780C1225A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93EB775-F2D0-48BF-93D8-2F41E1314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8F9488-9E71-4392-A6F8-7D1C6247A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FD5A8-AD72-4BC4-A984-18FF34FBE25E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498346-ADB2-47A1-A4CF-927DB4572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12E447-46F0-4B7A-82EF-CD37DAAB7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3BE6C-A9CA-4736-8C7E-5DC62E494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62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C4974-979E-43B3-891F-272A118B9B77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00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it.wikipedia.org/wiki/Erode_Agrippa_II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enorah_(Temple)" TargetMode="External"/><Relationship Id="rId2" Type="http://schemas.openxmlformats.org/officeDocument/2006/relationships/hyperlink" Target="https://en.wikipedia.org/wiki/Magdala_stone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g"/><Relationship Id="rId4" Type="http://schemas.openxmlformats.org/officeDocument/2006/relationships/hyperlink" Target="https://en.wikipedia.org/wiki/Migdal_Synagogue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DED307-3F21-40F9-A40C-A774BCC9B4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F11906E-D7C1-4B07-B5FE-F6ADDDAFE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it-IT" sz="3200" b="1" dirty="0"/>
          </a:p>
          <a:p>
            <a:endParaRPr lang="it-IT" sz="3200" b="1" dirty="0"/>
          </a:p>
          <a:p>
            <a:r>
              <a:rPr lang="it-IT" sz="3200" b="1" dirty="0"/>
              <a:t>ATTIVITA’ IN GALILEA 8</a:t>
            </a:r>
          </a:p>
          <a:p>
            <a:endParaRPr lang="it-IT" sz="3200" b="1" dirty="0"/>
          </a:p>
          <a:p>
            <a:r>
              <a:rPr lang="it-IT" sz="2800" b="1" dirty="0"/>
              <a:t>MATTEO, XII, 38-42, XVI, 1, XVIII, 28</a:t>
            </a:r>
          </a:p>
          <a:p>
            <a:r>
              <a:rPr lang="it-IT" sz="2800" b="1" dirty="0"/>
              <a:t>MARCO, VIII, 11, IX, 50</a:t>
            </a:r>
          </a:p>
          <a:p>
            <a:r>
              <a:rPr lang="it-IT" sz="2800" b="1" dirty="0"/>
              <a:t>LUCA, IX, 16-50, XI, 29-36, XVII, 1</a:t>
            </a:r>
          </a:p>
        </p:txBody>
      </p:sp>
    </p:spTree>
    <p:extLst>
      <p:ext uri="{BB962C8B-B14F-4D97-AF65-F5344CB8AC3E}">
        <p14:creationId xmlns:p14="http://schemas.microsoft.com/office/powerpoint/2010/main" val="594341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7928" y="274638"/>
            <a:ext cx="4762872" cy="1143000"/>
          </a:xfrm>
        </p:spPr>
        <p:txBody>
          <a:bodyPr>
            <a:normAutofit/>
          </a:bodyPr>
          <a:lstStyle/>
          <a:p>
            <a:r>
              <a:rPr lang="it-IT" sz="1400" dirty="0"/>
              <a:t>Cesarea di Filippo.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3256825" cy="6858000"/>
          </a:xfrm>
        </p:spPr>
      </p:pic>
    </p:spTree>
    <p:extLst>
      <p:ext uri="{BB962C8B-B14F-4D97-AF65-F5344CB8AC3E}">
        <p14:creationId xmlns:p14="http://schemas.microsoft.com/office/powerpoint/2010/main" val="4052132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472757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895600" y="6237312"/>
            <a:ext cx="6400800" cy="620688"/>
          </a:xfrm>
        </p:spPr>
        <p:txBody>
          <a:bodyPr>
            <a:normAutofit/>
          </a:bodyPr>
          <a:lstStyle/>
          <a:p>
            <a:r>
              <a:rPr lang="it-IT" sz="1400" dirty="0"/>
              <a:t>Palazzo di </a:t>
            </a:r>
            <a:r>
              <a:rPr lang="it-IT" sz="1400" dirty="0">
                <a:hlinkClick r:id="rId2" tooltip="Erode Agrippa II"/>
              </a:rPr>
              <a:t>Erode Agrippa II</a:t>
            </a:r>
            <a:r>
              <a:rPr lang="it-IT" sz="1400" dirty="0"/>
              <a:t>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56" y="0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68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80"/>
            <a:ext cx="9117279" cy="4363825"/>
          </a:xfrm>
        </p:spPr>
      </p:pic>
    </p:spTree>
    <p:extLst>
      <p:ext uri="{BB962C8B-B14F-4D97-AF65-F5344CB8AC3E}">
        <p14:creationId xmlns:p14="http://schemas.microsoft.com/office/powerpoint/2010/main" val="1156953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5949280"/>
            <a:ext cx="8229600" cy="908720"/>
          </a:xfrm>
        </p:spPr>
        <p:txBody>
          <a:bodyPr>
            <a:normAutofit/>
          </a:bodyPr>
          <a:lstStyle/>
          <a:p>
            <a:r>
              <a:rPr lang="it-IT" sz="1400" dirty="0"/>
              <a:t>Veduta dei resti del tempio di Pan. L'edificio sul ciglio della rupe sullo sfondo è l'altare di </a:t>
            </a:r>
            <a:r>
              <a:rPr lang="it-IT" sz="1400" dirty="0" err="1"/>
              <a:t>Nebi</a:t>
            </a:r>
            <a:r>
              <a:rPr lang="it-IT" sz="1400" dirty="0"/>
              <a:t> </a:t>
            </a:r>
            <a:r>
              <a:rPr lang="it-IT" sz="1400" dirty="0" err="1"/>
              <a:t>Khader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244408" cy="6183306"/>
          </a:xfrm>
        </p:spPr>
      </p:pic>
    </p:spTree>
    <p:extLst>
      <p:ext uri="{BB962C8B-B14F-4D97-AF65-F5344CB8AC3E}">
        <p14:creationId xmlns:p14="http://schemas.microsoft.com/office/powerpoint/2010/main" val="3436406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19951" cy="4365104"/>
          </a:xfrm>
        </p:spPr>
      </p:pic>
    </p:spTree>
    <p:extLst>
      <p:ext uri="{BB962C8B-B14F-4D97-AF65-F5344CB8AC3E}">
        <p14:creationId xmlns:p14="http://schemas.microsoft.com/office/powerpoint/2010/main" val="2257827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09579" cy="6093296"/>
          </a:xfrm>
        </p:spPr>
      </p:pic>
    </p:spTree>
    <p:extLst>
      <p:ext uri="{BB962C8B-B14F-4D97-AF65-F5344CB8AC3E}">
        <p14:creationId xmlns:p14="http://schemas.microsoft.com/office/powerpoint/2010/main" val="3480028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1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18283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39944" cy="6093296"/>
          </a:xfrm>
        </p:spPr>
      </p:pic>
    </p:spTree>
    <p:extLst>
      <p:ext uri="{BB962C8B-B14F-4D97-AF65-F5344CB8AC3E}">
        <p14:creationId xmlns:p14="http://schemas.microsoft.com/office/powerpoint/2010/main" val="1740230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5448623" cy="6858000"/>
          </a:xfrm>
        </p:spPr>
      </p:pic>
    </p:spTree>
    <p:extLst>
      <p:ext uri="{BB962C8B-B14F-4D97-AF65-F5344CB8AC3E}">
        <p14:creationId xmlns:p14="http://schemas.microsoft.com/office/powerpoint/2010/main" val="2274741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76" y="-9841"/>
            <a:ext cx="9060850" cy="6031129"/>
          </a:xfrm>
        </p:spPr>
      </p:pic>
    </p:spTree>
    <p:extLst>
      <p:ext uri="{BB962C8B-B14F-4D97-AF65-F5344CB8AC3E}">
        <p14:creationId xmlns:p14="http://schemas.microsoft.com/office/powerpoint/2010/main" val="219433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25D1B3-E463-4048-8E55-2C004879E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C0231B-2FF4-4905-BF1C-0387D63FD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</p:spPr>
        <p:txBody>
          <a:bodyPr>
            <a:normAutofit/>
          </a:bodyPr>
          <a:lstStyle/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Attraversa il lago</a:t>
            </a:r>
          </a:p>
          <a:p>
            <a:pPr algn="ctr"/>
            <a:r>
              <a:rPr lang="it-IT" b="1" dirty="0" err="1"/>
              <a:t>Betsaida</a:t>
            </a:r>
            <a:endParaRPr lang="it-IT" b="1" dirty="0"/>
          </a:p>
          <a:p>
            <a:pPr algn="ctr"/>
            <a:r>
              <a:rPr lang="it-IT" b="1" dirty="0"/>
              <a:t>Cesarea di Filippo</a:t>
            </a:r>
          </a:p>
          <a:p>
            <a:pPr algn="ctr"/>
            <a:r>
              <a:rPr lang="it-IT" b="1" dirty="0"/>
              <a:t>Tabor</a:t>
            </a:r>
          </a:p>
          <a:p>
            <a:pPr algn="ctr"/>
            <a:r>
              <a:rPr lang="it-IT" b="1" dirty="0"/>
              <a:t>Cafarnao</a:t>
            </a:r>
          </a:p>
          <a:p>
            <a:pPr algn="ctr"/>
            <a:r>
              <a:rPr lang="it-IT" b="1" dirty="0"/>
              <a:t>Magdala</a:t>
            </a:r>
          </a:p>
        </p:txBody>
      </p:sp>
    </p:spTree>
    <p:extLst>
      <p:ext uri="{BB962C8B-B14F-4D97-AF65-F5344CB8AC3E}">
        <p14:creationId xmlns:p14="http://schemas.microsoft.com/office/powerpoint/2010/main" val="2250058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35084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668176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11343" cy="6858000"/>
          </a:xfrm>
        </p:spPr>
      </p:pic>
    </p:spTree>
    <p:extLst>
      <p:ext uri="{BB962C8B-B14F-4D97-AF65-F5344CB8AC3E}">
        <p14:creationId xmlns:p14="http://schemas.microsoft.com/office/powerpoint/2010/main" val="2644974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14130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53020" cy="6093296"/>
          </a:xfrm>
        </p:spPr>
      </p:pic>
    </p:spTree>
    <p:extLst>
      <p:ext uri="{BB962C8B-B14F-4D97-AF65-F5344CB8AC3E}">
        <p14:creationId xmlns:p14="http://schemas.microsoft.com/office/powerpoint/2010/main" val="1332768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23027" cy="6858000"/>
          </a:xfrm>
        </p:spPr>
      </p:pic>
    </p:spTree>
    <p:extLst>
      <p:ext uri="{BB962C8B-B14F-4D97-AF65-F5344CB8AC3E}">
        <p14:creationId xmlns:p14="http://schemas.microsoft.com/office/powerpoint/2010/main" val="1268624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71400"/>
            <a:ext cx="9121013" cy="6840760"/>
          </a:xfrm>
        </p:spPr>
      </p:pic>
    </p:spTree>
    <p:extLst>
      <p:ext uri="{BB962C8B-B14F-4D97-AF65-F5344CB8AC3E}">
        <p14:creationId xmlns:p14="http://schemas.microsoft.com/office/powerpoint/2010/main" val="2643478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0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84865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7994" cy="6741368"/>
          </a:xfrm>
        </p:spPr>
      </p:pic>
    </p:spTree>
    <p:extLst>
      <p:ext uri="{BB962C8B-B14F-4D97-AF65-F5344CB8AC3E}">
        <p14:creationId xmlns:p14="http://schemas.microsoft.com/office/powerpoint/2010/main" val="1089795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556760" cy="6858000"/>
          </a:xfrm>
        </p:spPr>
      </p:pic>
    </p:spTree>
    <p:extLst>
      <p:ext uri="{BB962C8B-B14F-4D97-AF65-F5344CB8AC3E}">
        <p14:creationId xmlns:p14="http://schemas.microsoft.com/office/powerpoint/2010/main" val="22739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0A9FF3-8E65-4FD2-8091-1AB8C3CCB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300" y="365125"/>
            <a:ext cx="4330700" cy="1325563"/>
          </a:xfrm>
        </p:spPr>
        <p:txBody>
          <a:bodyPr>
            <a:normAutofit/>
          </a:bodyPr>
          <a:lstStyle/>
          <a:p>
            <a:r>
              <a:rPr lang="it-IT" sz="3200" dirty="0"/>
              <a:t>Luglio-agosto 29 d. </a:t>
            </a:r>
            <a:r>
              <a:rPr lang="it-IT" sz="3200"/>
              <a:t>Cr.</a:t>
            </a:r>
            <a:endParaRPr lang="it-IT" sz="32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C687CAF-1E33-4AD4-A1AB-231FA75B2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700" y="-11670"/>
            <a:ext cx="3891593" cy="686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1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1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68249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59832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974160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3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43614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330966" cy="6858000"/>
          </a:xfrm>
        </p:spPr>
      </p:pic>
    </p:spTree>
    <p:extLst>
      <p:ext uri="{BB962C8B-B14F-4D97-AF65-F5344CB8AC3E}">
        <p14:creationId xmlns:p14="http://schemas.microsoft.com/office/powerpoint/2010/main" val="4153712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77" y="0"/>
            <a:ext cx="5048543" cy="6858000"/>
          </a:xfrm>
        </p:spPr>
      </p:pic>
    </p:spTree>
    <p:extLst>
      <p:ext uri="{BB962C8B-B14F-4D97-AF65-F5344CB8AC3E}">
        <p14:creationId xmlns:p14="http://schemas.microsoft.com/office/powerpoint/2010/main" val="203078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32808" cy="6093296"/>
          </a:xfrm>
        </p:spPr>
      </p:pic>
    </p:spTree>
    <p:extLst>
      <p:ext uri="{BB962C8B-B14F-4D97-AF65-F5344CB8AC3E}">
        <p14:creationId xmlns:p14="http://schemas.microsoft.com/office/powerpoint/2010/main" val="1705115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644488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5" y="0"/>
            <a:ext cx="5808901" cy="6858000"/>
          </a:xfrm>
        </p:spPr>
      </p:pic>
    </p:spTree>
    <p:extLst>
      <p:ext uri="{BB962C8B-B14F-4D97-AF65-F5344CB8AC3E}">
        <p14:creationId xmlns:p14="http://schemas.microsoft.com/office/powerpoint/2010/main" val="788679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37" y="0"/>
            <a:ext cx="9219051" cy="6453336"/>
          </a:xfrm>
        </p:spPr>
      </p:pic>
    </p:spTree>
    <p:extLst>
      <p:ext uri="{BB962C8B-B14F-4D97-AF65-F5344CB8AC3E}">
        <p14:creationId xmlns:p14="http://schemas.microsoft.com/office/powerpoint/2010/main" val="92142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/>
              <a:t>Il monte Tabor ed il villaggio sottostante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68" y="0"/>
            <a:ext cx="8523272" cy="6392454"/>
          </a:xfrm>
        </p:spPr>
      </p:pic>
    </p:spTree>
    <p:extLst>
      <p:ext uri="{BB962C8B-B14F-4D97-AF65-F5344CB8AC3E}">
        <p14:creationId xmlns:p14="http://schemas.microsoft.com/office/powerpoint/2010/main" val="3821280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13" y="0"/>
            <a:ext cx="9122744" cy="5661248"/>
          </a:xfrm>
        </p:spPr>
      </p:pic>
    </p:spTree>
    <p:extLst>
      <p:ext uri="{BB962C8B-B14F-4D97-AF65-F5344CB8AC3E}">
        <p14:creationId xmlns:p14="http://schemas.microsoft.com/office/powerpoint/2010/main" val="3563858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87888" y="2130426"/>
            <a:ext cx="4894312" cy="1470025"/>
          </a:xfrm>
        </p:spPr>
        <p:txBody>
          <a:bodyPr>
            <a:normAutofit/>
          </a:bodyPr>
          <a:lstStyle/>
          <a:p>
            <a:r>
              <a:rPr lang="it-IT" sz="1400" dirty="0"/>
              <a:t>Magdala, dove sorge </a:t>
            </a:r>
            <a:r>
              <a:rPr lang="it-IT" sz="1400"/>
              <a:t>la cittadina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842"/>
            <a:ext cx="3221171" cy="68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48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30375" cy="5877272"/>
          </a:xfrm>
        </p:spPr>
      </p:pic>
    </p:spTree>
    <p:extLst>
      <p:ext uri="{BB962C8B-B14F-4D97-AF65-F5344CB8AC3E}">
        <p14:creationId xmlns:p14="http://schemas.microsoft.com/office/powerpoint/2010/main" val="2638221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1167" cy="6597352"/>
          </a:xfrm>
        </p:spPr>
      </p:pic>
    </p:spTree>
    <p:extLst>
      <p:ext uri="{BB962C8B-B14F-4D97-AF65-F5344CB8AC3E}">
        <p14:creationId xmlns:p14="http://schemas.microsoft.com/office/powerpoint/2010/main" val="3736035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37521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76651" cy="6093296"/>
          </a:xfrm>
        </p:spPr>
      </p:pic>
    </p:spTree>
    <p:extLst>
      <p:ext uri="{BB962C8B-B14F-4D97-AF65-F5344CB8AC3E}">
        <p14:creationId xmlns:p14="http://schemas.microsoft.com/office/powerpoint/2010/main" val="14327988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888"/>
            <a:ext cx="9124754" cy="6059408"/>
          </a:xfrm>
        </p:spPr>
      </p:pic>
    </p:spTree>
    <p:extLst>
      <p:ext uri="{BB962C8B-B14F-4D97-AF65-F5344CB8AC3E}">
        <p14:creationId xmlns:p14="http://schemas.microsoft.com/office/powerpoint/2010/main" val="4013888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10531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848"/>
            <a:ext cx="9150078" cy="5142344"/>
          </a:xfrm>
        </p:spPr>
      </p:pic>
    </p:spTree>
    <p:extLst>
      <p:ext uri="{BB962C8B-B14F-4D97-AF65-F5344CB8AC3E}">
        <p14:creationId xmlns:p14="http://schemas.microsoft.com/office/powerpoint/2010/main" val="4170180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862675" cy="6858000"/>
          </a:xfrm>
        </p:spPr>
      </p:pic>
    </p:spTree>
    <p:extLst>
      <p:ext uri="{BB962C8B-B14F-4D97-AF65-F5344CB8AC3E}">
        <p14:creationId xmlns:p14="http://schemas.microsoft.com/office/powerpoint/2010/main" val="996221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5949280"/>
            <a:ext cx="8229600" cy="908720"/>
          </a:xfrm>
        </p:spPr>
        <p:txBody>
          <a:bodyPr>
            <a:normAutofit/>
          </a:bodyPr>
          <a:lstStyle/>
          <a:p>
            <a:r>
              <a:rPr lang="it-IT" sz="2000" dirty="0"/>
              <a:t>Sito archeologico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65" y="0"/>
            <a:ext cx="8470069" cy="6237312"/>
          </a:xfrm>
        </p:spPr>
      </p:pic>
    </p:spTree>
    <p:extLst>
      <p:ext uri="{BB962C8B-B14F-4D97-AF65-F5344CB8AC3E}">
        <p14:creationId xmlns:p14="http://schemas.microsoft.com/office/powerpoint/2010/main" val="9071804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563310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51233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896"/>
            <a:ext cx="9175816" cy="4987280"/>
          </a:xfrm>
        </p:spPr>
      </p:pic>
    </p:spTree>
    <p:extLst>
      <p:ext uri="{BB962C8B-B14F-4D97-AF65-F5344CB8AC3E}">
        <p14:creationId xmlns:p14="http://schemas.microsoft.com/office/powerpoint/2010/main" val="14170137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4" y="6165304"/>
            <a:ext cx="8219256" cy="692696"/>
          </a:xfrm>
        </p:spPr>
        <p:txBody>
          <a:bodyPr>
            <a:normAutofit/>
          </a:bodyPr>
          <a:lstStyle/>
          <a:p>
            <a:r>
              <a:rPr lang="en-US" sz="1400" dirty="0" err="1">
                <a:hlinkClick r:id="rId2" tooltip="Magdala stone"/>
              </a:rPr>
              <a:t>Magdala</a:t>
            </a:r>
            <a:r>
              <a:rPr lang="en-US" sz="1400" dirty="0">
                <a:hlinkClick r:id="rId2" tooltip="Magdala stone"/>
              </a:rPr>
              <a:t> stone</a:t>
            </a:r>
            <a:r>
              <a:rPr lang="en-US" sz="1400" dirty="0"/>
              <a:t> with </a:t>
            </a:r>
            <a:r>
              <a:rPr lang="en-US" sz="1400" dirty="0">
                <a:hlinkClick r:id="rId3" tooltip="Menorah (Temple)"/>
              </a:rPr>
              <a:t>Menorah</a:t>
            </a:r>
            <a:r>
              <a:rPr lang="en-US" sz="1400" dirty="0"/>
              <a:t> that was found in the Archaeological site inside the </a:t>
            </a:r>
            <a:r>
              <a:rPr lang="en-US" sz="1400" dirty="0" err="1">
                <a:hlinkClick r:id="rId4" tooltip="Migdal Synagogue"/>
              </a:rPr>
              <a:t>Migdal</a:t>
            </a:r>
            <a:r>
              <a:rPr lang="en-US" sz="1400" dirty="0">
                <a:hlinkClick r:id="rId4" tooltip="Migdal Synagogue"/>
              </a:rPr>
              <a:t> Synagogue</a:t>
            </a:r>
            <a:r>
              <a:rPr lang="en-US" sz="1400" dirty="0"/>
              <a:t> area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56" y="0"/>
            <a:ext cx="6903815" cy="6309320"/>
          </a:xfrm>
        </p:spPr>
      </p:pic>
    </p:spTree>
    <p:extLst>
      <p:ext uri="{BB962C8B-B14F-4D97-AF65-F5344CB8AC3E}">
        <p14:creationId xmlns:p14="http://schemas.microsoft.com/office/powerpoint/2010/main" val="13770456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811828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04" y="0"/>
            <a:ext cx="9175787" cy="6093296"/>
          </a:xfrm>
        </p:spPr>
      </p:pic>
    </p:spTree>
    <p:extLst>
      <p:ext uri="{BB962C8B-B14F-4D97-AF65-F5344CB8AC3E}">
        <p14:creationId xmlns:p14="http://schemas.microsoft.com/office/powerpoint/2010/main" val="1155643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82258" cy="6858000"/>
          </a:xfrm>
        </p:spPr>
      </p:pic>
    </p:spTree>
    <p:extLst>
      <p:ext uri="{BB962C8B-B14F-4D97-AF65-F5344CB8AC3E}">
        <p14:creationId xmlns:p14="http://schemas.microsoft.com/office/powerpoint/2010/main" val="21251396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69" y="0"/>
            <a:ext cx="9135483" cy="6093296"/>
          </a:xfrm>
        </p:spPr>
      </p:pic>
    </p:spTree>
    <p:extLst>
      <p:ext uri="{BB962C8B-B14F-4D97-AF65-F5344CB8AC3E}">
        <p14:creationId xmlns:p14="http://schemas.microsoft.com/office/powerpoint/2010/main" val="14637242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08813" cy="4869160"/>
          </a:xfrm>
        </p:spPr>
      </p:pic>
    </p:spTree>
    <p:extLst>
      <p:ext uri="{BB962C8B-B14F-4D97-AF65-F5344CB8AC3E}">
        <p14:creationId xmlns:p14="http://schemas.microsoft.com/office/powerpoint/2010/main" val="35961879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71400"/>
            <a:ext cx="9217023" cy="6912768"/>
          </a:xfrm>
        </p:spPr>
      </p:pic>
    </p:spTree>
    <p:extLst>
      <p:ext uri="{BB962C8B-B14F-4D97-AF65-F5344CB8AC3E}">
        <p14:creationId xmlns:p14="http://schemas.microsoft.com/office/powerpoint/2010/main" val="2739776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03686" y="274638"/>
            <a:ext cx="2688314" cy="6735762"/>
          </a:xfrm>
        </p:spPr>
        <p:txBody>
          <a:bodyPr>
            <a:normAutofit/>
          </a:bodyPr>
          <a:lstStyle/>
          <a:p>
            <a:r>
              <a:rPr lang="it-IT" sz="2000" dirty="0"/>
              <a:t>Tabor, c</a:t>
            </a:r>
            <a:br>
              <a:rPr lang="it-IT" sz="2000" dirty="0"/>
            </a:br>
            <a:r>
              <a:rPr lang="it-IT" sz="2000" dirty="0" err="1"/>
              <a:t>hiesa</a:t>
            </a:r>
            <a:r>
              <a:rPr lang="it-IT" sz="2000" dirty="0"/>
              <a:t> della Trasfigurazione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03686" cy="6858000"/>
          </a:xfrm>
        </p:spPr>
      </p:pic>
    </p:spTree>
    <p:extLst>
      <p:ext uri="{BB962C8B-B14F-4D97-AF65-F5344CB8AC3E}">
        <p14:creationId xmlns:p14="http://schemas.microsoft.com/office/powerpoint/2010/main" val="37290706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09649" cy="5085184"/>
          </a:xfrm>
        </p:spPr>
      </p:pic>
    </p:spTree>
    <p:extLst>
      <p:ext uri="{BB962C8B-B14F-4D97-AF65-F5344CB8AC3E}">
        <p14:creationId xmlns:p14="http://schemas.microsoft.com/office/powerpoint/2010/main" val="39534012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082343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7321" cy="6093296"/>
          </a:xfrm>
        </p:spPr>
      </p:pic>
    </p:spTree>
    <p:extLst>
      <p:ext uri="{BB962C8B-B14F-4D97-AF65-F5344CB8AC3E}">
        <p14:creationId xmlns:p14="http://schemas.microsoft.com/office/powerpoint/2010/main" val="17863544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16888" cy="6597352"/>
          </a:xfrm>
        </p:spPr>
      </p:pic>
    </p:spTree>
    <p:extLst>
      <p:ext uri="{BB962C8B-B14F-4D97-AF65-F5344CB8AC3E}">
        <p14:creationId xmlns:p14="http://schemas.microsoft.com/office/powerpoint/2010/main" val="41924498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04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7614885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103140"/>
            <a:ext cx="8229600" cy="3520082"/>
          </a:xfrm>
        </p:spPr>
      </p:pic>
    </p:spTree>
    <p:extLst>
      <p:ext uri="{BB962C8B-B14F-4D97-AF65-F5344CB8AC3E}">
        <p14:creationId xmlns:p14="http://schemas.microsoft.com/office/powerpoint/2010/main" val="1665742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04" y="0"/>
            <a:ext cx="9169657" cy="5301208"/>
          </a:xfrm>
        </p:spPr>
      </p:pic>
    </p:spTree>
    <p:extLst>
      <p:ext uri="{BB962C8B-B14F-4D97-AF65-F5344CB8AC3E}">
        <p14:creationId xmlns:p14="http://schemas.microsoft.com/office/powerpoint/2010/main" val="29854937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29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889125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515" cy="6093296"/>
          </a:xfrm>
        </p:spPr>
      </p:pic>
    </p:spTree>
    <p:extLst>
      <p:ext uri="{BB962C8B-B14F-4D97-AF65-F5344CB8AC3E}">
        <p14:creationId xmlns:p14="http://schemas.microsoft.com/office/powerpoint/2010/main" val="40447462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60378" cy="4869160"/>
          </a:xfrm>
        </p:spPr>
      </p:pic>
    </p:spTree>
    <p:extLst>
      <p:ext uri="{BB962C8B-B14F-4D97-AF65-F5344CB8AC3E}">
        <p14:creationId xmlns:p14="http://schemas.microsoft.com/office/powerpoint/2010/main" val="2283724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15880" y="2130426"/>
            <a:ext cx="4966320" cy="3368674"/>
          </a:xfrm>
        </p:spPr>
        <p:txBody>
          <a:bodyPr>
            <a:normAutofit/>
          </a:bodyPr>
          <a:lstStyle/>
          <a:p>
            <a:r>
              <a:rPr lang="it-IT" sz="2000" dirty="0"/>
              <a:t>Tabor, </a:t>
            </a:r>
            <a:br>
              <a:rPr lang="it-IT" sz="2000" dirty="0"/>
            </a:br>
            <a:r>
              <a:rPr lang="it-IT" sz="2000" dirty="0"/>
              <a:t>chiesa della Trasfigurazione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39" y="0"/>
            <a:ext cx="3310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468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75786" cy="6093296"/>
          </a:xfrm>
        </p:spPr>
      </p:pic>
    </p:spTree>
    <p:extLst>
      <p:ext uri="{BB962C8B-B14F-4D97-AF65-F5344CB8AC3E}">
        <p14:creationId xmlns:p14="http://schemas.microsoft.com/office/powerpoint/2010/main" val="23586338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710954-5005-4B74-9B35-5D5043D4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5A929F-F3C2-4E78-89D2-2CC3197DD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012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59896" y="274638"/>
            <a:ext cx="5050904" cy="6126162"/>
          </a:xfrm>
        </p:spPr>
        <p:txBody>
          <a:bodyPr>
            <a:normAutofit/>
          </a:bodyPr>
          <a:lstStyle/>
          <a:p>
            <a:r>
              <a:rPr lang="it-IT" sz="2000" dirty="0"/>
              <a:t>Tabor, </a:t>
            </a:r>
            <a:br>
              <a:rPr lang="it-IT" sz="2000" dirty="0"/>
            </a:br>
            <a:r>
              <a:rPr lang="it-IT" sz="2000" dirty="0"/>
              <a:t>interno </a:t>
            </a:r>
            <a:br>
              <a:rPr lang="it-IT" sz="2000" dirty="0"/>
            </a:br>
            <a:r>
              <a:rPr lang="it-IT" sz="2000" dirty="0"/>
              <a:t>della chiesa della Trasfigurazione,</a:t>
            </a:r>
            <a:br>
              <a:rPr lang="it-IT" sz="2000" dirty="0"/>
            </a:br>
            <a:r>
              <a:rPr lang="it-IT" sz="2000" dirty="0"/>
              <a:t>il Cristo </a:t>
            </a:r>
            <a:r>
              <a:rPr lang="it-IT" sz="2000" dirty="0" err="1"/>
              <a:t>trasffigurato</a:t>
            </a:r>
            <a:r>
              <a:rPr lang="it-IT" sz="2000" dirty="0"/>
              <a:t>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842"/>
            <a:ext cx="3300587" cy="6848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4294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63" y="0"/>
            <a:ext cx="4891573" cy="6858000"/>
          </a:xfrm>
        </p:spPr>
      </p:pic>
    </p:spTree>
    <p:extLst>
      <p:ext uri="{BB962C8B-B14F-4D97-AF65-F5344CB8AC3E}">
        <p14:creationId xmlns:p14="http://schemas.microsoft.com/office/powerpoint/2010/main" val="22413220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</Words>
  <Application>Microsoft Office PowerPoint</Application>
  <PresentationFormat>Widescreen</PresentationFormat>
  <Paragraphs>30</Paragraphs>
  <Slides>71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71</vt:i4>
      </vt:variant>
    </vt:vector>
  </HeadingPairs>
  <TitlesOfParts>
    <vt:vector size="76" baseType="lpstr">
      <vt:lpstr>Arial</vt:lpstr>
      <vt:lpstr>Calibri</vt:lpstr>
      <vt:lpstr>Calibri Light</vt:lpstr>
      <vt:lpstr>Tema di Office</vt:lpstr>
      <vt:lpstr>1_Tema di Office</vt:lpstr>
      <vt:lpstr>Presentazione standard di PowerPoint</vt:lpstr>
      <vt:lpstr>Presentazione standard di PowerPoint</vt:lpstr>
      <vt:lpstr>Luglio-agosto 29 d. Cr.</vt:lpstr>
      <vt:lpstr>Il monte Tabor ed il villaggio sottostante</vt:lpstr>
      <vt:lpstr>Sito archeologico</vt:lpstr>
      <vt:lpstr>Tabor, c hiesa della Trasfigurazione</vt:lpstr>
      <vt:lpstr>Tabor,  chiesa della Trasfigurazione</vt:lpstr>
      <vt:lpstr>Tabor,  interno  della chiesa della Trasfigurazione, il Cristo trasffigurato.</vt:lpstr>
      <vt:lpstr>Presentazione standard di PowerPoint</vt:lpstr>
      <vt:lpstr>Cesarea di Filippo.</vt:lpstr>
      <vt:lpstr>Presentazione standard di PowerPoint</vt:lpstr>
      <vt:lpstr>Presentazione standard di PowerPoint</vt:lpstr>
      <vt:lpstr>Veduta dei resti del tempio di Pan. L'edificio sul ciglio della rupe sullo sfondo è l'altare di Nebi Khader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Magdala, dove sorge la cittadina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Magdala stone with Menorah that was found in the Archaeological site inside the Migdal Synagogue area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8</cp:revision>
  <dcterms:created xsi:type="dcterms:W3CDTF">2021-10-26T14:58:59Z</dcterms:created>
  <dcterms:modified xsi:type="dcterms:W3CDTF">2021-10-29T07:48:49Z</dcterms:modified>
</cp:coreProperties>
</file>