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7" r:id="rId3"/>
    <p:sldId id="268" r:id="rId4"/>
    <p:sldId id="269" r:id="rId5"/>
    <p:sldId id="270" r:id="rId6"/>
    <p:sldId id="272" r:id="rId7"/>
    <p:sldId id="276" r:id="rId8"/>
    <p:sldId id="277" r:id="rId9"/>
    <p:sldId id="285" r:id="rId10"/>
    <p:sldId id="286" r:id="rId11"/>
    <p:sldId id="287" r:id="rId12"/>
    <p:sldId id="259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73" r:id="rId22"/>
    <p:sldId id="296" r:id="rId23"/>
    <p:sldId id="266" r:id="rId24"/>
    <p:sldId id="297" r:id="rId25"/>
    <p:sldId id="298" r:id="rId26"/>
    <p:sldId id="299" r:id="rId27"/>
    <p:sldId id="300" r:id="rId28"/>
    <p:sldId id="301" r:id="rId29"/>
    <p:sldId id="275" r:id="rId30"/>
    <p:sldId id="302" r:id="rId31"/>
    <p:sldId id="278" r:id="rId32"/>
    <p:sldId id="281" r:id="rId33"/>
    <p:sldId id="284" r:id="rId34"/>
    <p:sldId id="274" r:id="rId35"/>
    <p:sldId id="303" r:id="rId36"/>
    <p:sldId id="282" r:id="rId37"/>
    <p:sldId id="283" r:id="rId38"/>
    <p:sldId id="304" r:id="rId39"/>
    <p:sldId id="306" r:id="rId40"/>
    <p:sldId id="307" r:id="rId41"/>
    <p:sldId id="308" r:id="rId42"/>
    <p:sldId id="309" r:id="rId43"/>
    <p:sldId id="311" r:id="rId44"/>
    <p:sldId id="312" r:id="rId45"/>
    <p:sldId id="313" r:id="rId46"/>
    <p:sldId id="314" r:id="rId47"/>
    <p:sldId id="315" r:id="rId48"/>
    <p:sldId id="316" r:id="rId49"/>
    <p:sldId id="317" r:id="rId5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4C1C6426-EB68-48E6-85C2-2474D0B42E8C}"/>
    <pc:docChg chg="custSel modSld">
      <pc:chgData name="Secondo Brunelli" userId="1361646665bb41ba" providerId="LiveId" clId="{4C1C6426-EB68-48E6-85C2-2474D0B42E8C}" dt="2021-10-27T14:45:07.917" v="113" actId="20577"/>
      <pc:docMkLst>
        <pc:docMk/>
      </pc:docMkLst>
      <pc:sldChg chg="modSp mod">
        <pc:chgData name="Secondo Brunelli" userId="1361646665bb41ba" providerId="LiveId" clId="{4C1C6426-EB68-48E6-85C2-2474D0B42E8C}" dt="2021-10-27T14:40:46.491" v="45" actId="20577"/>
        <pc:sldMkLst>
          <pc:docMk/>
          <pc:sldMk cId="2402295925" sldId="267"/>
        </pc:sldMkLst>
        <pc:spChg chg="mod">
          <ac:chgData name="Secondo Brunelli" userId="1361646665bb41ba" providerId="LiveId" clId="{4C1C6426-EB68-48E6-85C2-2474D0B42E8C}" dt="2021-10-27T14:40:46.491" v="45" actId="20577"/>
          <ac:spMkLst>
            <pc:docMk/>
            <pc:sldMk cId="2402295925" sldId="267"/>
            <ac:spMk id="2" creationId="{71CCE5FD-0794-4443-9520-D90B25D45145}"/>
          </ac:spMkLst>
        </pc:spChg>
      </pc:sldChg>
      <pc:sldChg chg="modSp mod">
        <pc:chgData name="Secondo Brunelli" userId="1361646665bb41ba" providerId="LiveId" clId="{4C1C6426-EB68-48E6-85C2-2474D0B42E8C}" dt="2021-10-27T14:44:03.237" v="84" actId="20577"/>
        <pc:sldMkLst>
          <pc:docMk/>
          <pc:sldMk cId="3873117500" sldId="269"/>
        </pc:sldMkLst>
        <pc:spChg chg="mod">
          <ac:chgData name="Secondo Brunelli" userId="1361646665bb41ba" providerId="LiveId" clId="{4C1C6426-EB68-48E6-85C2-2474D0B42E8C}" dt="2021-10-27T14:44:03.237" v="84" actId="20577"/>
          <ac:spMkLst>
            <pc:docMk/>
            <pc:sldMk cId="3873117500" sldId="269"/>
            <ac:spMk id="3" creationId="{1FDEF781-E8AA-44B5-89BF-DAFF909C5FF5}"/>
          </ac:spMkLst>
        </pc:spChg>
      </pc:sldChg>
      <pc:sldChg chg="modSp mod">
        <pc:chgData name="Secondo Brunelli" userId="1361646665bb41ba" providerId="LiveId" clId="{4C1C6426-EB68-48E6-85C2-2474D0B42E8C}" dt="2021-10-27T14:45:07.917" v="113" actId="20577"/>
        <pc:sldMkLst>
          <pc:docMk/>
          <pc:sldMk cId="2965890930" sldId="270"/>
        </pc:sldMkLst>
        <pc:spChg chg="mod">
          <ac:chgData name="Secondo Brunelli" userId="1361646665bb41ba" providerId="LiveId" clId="{4C1C6426-EB68-48E6-85C2-2474D0B42E8C}" dt="2021-10-27T14:45:07.917" v="113" actId="20577"/>
          <ac:spMkLst>
            <pc:docMk/>
            <pc:sldMk cId="2965890930" sldId="270"/>
            <ac:spMk id="2" creationId="{40889DCD-DF72-4772-9F89-6084B284F9F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751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033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153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19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77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139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675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661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07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32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4974-979E-43B3-891F-272A118B9B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793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C4974-979E-43B3-891F-272A118B9B7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888D2-8BFC-4336-9B0F-31BFC6BC03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7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A264CD-09F0-4315-853D-BD7D51B3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389375-6EC6-44D3-9B6F-C411585AF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MINISTERO IN PEREA</a:t>
            </a:r>
          </a:p>
          <a:p>
            <a:pPr algn="ctr"/>
            <a:r>
              <a:rPr lang="it-IT" sz="2800" b="1" dirty="0"/>
              <a:t>MATTEO, XIX, 1-30</a:t>
            </a:r>
          </a:p>
          <a:p>
            <a:pPr algn="ctr"/>
            <a:r>
              <a:rPr lang="it-IT" sz="2800" b="1" dirty="0"/>
              <a:t>MARCO, X, 1-31</a:t>
            </a:r>
          </a:p>
          <a:p>
            <a:pPr algn="ctr"/>
            <a:r>
              <a:rPr lang="it-IT" sz="2800" b="1" dirty="0"/>
              <a:t>LUCA, XI, 37, XIII, 17, 22-33, XIV, 1, XVII, 19</a:t>
            </a:r>
          </a:p>
          <a:p>
            <a:pPr algn="ctr"/>
            <a:r>
              <a:rPr lang="it-IT" sz="2800" b="1" dirty="0"/>
              <a:t>GIOVANNI, X, 40-42</a:t>
            </a:r>
          </a:p>
        </p:txBody>
      </p:sp>
    </p:spTree>
    <p:extLst>
      <p:ext uri="{BB962C8B-B14F-4D97-AF65-F5344CB8AC3E}">
        <p14:creationId xmlns:p14="http://schemas.microsoft.com/office/powerpoint/2010/main" val="21993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30" y="0"/>
            <a:ext cx="9128533" cy="6093296"/>
          </a:xfrm>
        </p:spPr>
      </p:pic>
    </p:spTree>
    <p:extLst>
      <p:ext uri="{BB962C8B-B14F-4D97-AF65-F5344CB8AC3E}">
        <p14:creationId xmlns:p14="http://schemas.microsoft.com/office/powerpoint/2010/main" val="1098195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5373216"/>
            <a:ext cx="8229600" cy="1484784"/>
          </a:xfrm>
        </p:spPr>
        <p:txBody>
          <a:bodyPr>
            <a:normAutofit/>
          </a:bodyPr>
          <a:lstStyle/>
          <a:p>
            <a:r>
              <a:rPr lang="it-IT" sz="1400" dirty="0"/>
              <a:t>Gerico – Veduta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89909" cy="4293096"/>
          </a:xfrm>
        </p:spPr>
      </p:pic>
    </p:spTree>
    <p:extLst>
      <p:ext uri="{BB962C8B-B14F-4D97-AF65-F5344CB8AC3E}">
        <p14:creationId xmlns:p14="http://schemas.microsoft.com/office/powerpoint/2010/main" val="2274786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/>
              <a:t>Veduta della piazza centrale della città moderna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0"/>
            <a:ext cx="8532440" cy="6399330"/>
          </a:xfrm>
        </p:spPr>
      </p:pic>
    </p:spTree>
    <p:extLst>
      <p:ext uri="{BB962C8B-B14F-4D97-AF65-F5344CB8AC3E}">
        <p14:creationId xmlns:p14="http://schemas.microsoft.com/office/powerpoint/2010/main" val="1426774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66859" cy="6858000"/>
          </a:xfrm>
        </p:spPr>
      </p:pic>
    </p:spTree>
    <p:extLst>
      <p:ext uri="{BB962C8B-B14F-4D97-AF65-F5344CB8AC3E}">
        <p14:creationId xmlns:p14="http://schemas.microsoft.com/office/powerpoint/2010/main" val="2606979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12" y="818"/>
            <a:ext cx="9190779" cy="6857183"/>
          </a:xfrm>
        </p:spPr>
      </p:pic>
    </p:spTree>
    <p:extLst>
      <p:ext uri="{BB962C8B-B14F-4D97-AF65-F5344CB8AC3E}">
        <p14:creationId xmlns:p14="http://schemas.microsoft.com/office/powerpoint/2010/main" val="2252785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24894" cy="6165304"/>
          </a:xfrm>
        </p:spPr>
      </p:pic>
    </p:spTree>
    <p:extLst>
      <p:ext uri="{BB962C8B-B14F-4D97-AF65-F5344CB8AC3E}">
        <p14:creationId xmlns:p14="http://schemas.microsoft.com/office/powerpoint/2010/main" val="224691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Fondamenta di residenze emerse dagli scavi di </a:t>
            </a:r>
            <a:r>
              <a:rPr lang="it-IT" sz="1400" dirty="0" err="1"/>
              <a:t>Tell</a:t>
            </a:r>
            <a:r>
              <a:rPr lang="it-IT" sz="1400" dirty="0"/>
              <a:t> es-Sultan presso Gerico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"/>
            <a:ext cx="8568952" cy="6413325"/>
          </a:xfrm>
        </p:spPr>
      </p:pic>
    </p:spTree>
    <p:extLst>
      <p:ext uri="{BB962C8B-B14F-4D97-AF65-F5344CB8AC3E}">
        <p14:creationId xmlns:p14="http://schemas.microsoft.com/office/powerpoint/2010/main" val="2510125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3942" cy="6309320"/>
          </a:xfrm>
        </p:spPr>
      </p:pic>
    </p:spTree>
    <p:extLst>
      <p:ext uri="{BB962C8B-B14F-4D97-AF65-F5344CB8AC3E}">
        <p14:creationId xmlns:p14="http://schemas.microsoft.com/office/powerpoint/2010/main" val="1150409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912" y="274638"/>
            <a:ext cx="4906888" cy="1143000"/>
          </a:xfrm>
        </p:spPr>
        <p:txBody>
          <a:bodyPr>
            <a:normAutofit/>
          </a:bodyPr>
          <a:lstStyle/>
          <a:p>
            <a:r>
              <a:rPr lang="it-IT" sz="1200" dirty="0"/>
              <a:t>Scavi nelle</a:t>
            </a:r>
            <a:br>
              <a:rPr lang="it-IT" sz="1200" dirty="0"/>
            </a:br>
            <a:r>
              <a:rPr lang="it-IT" sz="1200" dirty="0"/>
              <a:t>a Gerico di Erode il grande che </a:t>
            </a:r>
            <a:r>
              <a:rPr lang="it-IT" sz="1200"/>
              <a:t>qui morì.</a:t>
            </a:r>
            <a:endParaRPr lang="it-IT" sz="1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3257469" cy="6858000"/>
          </a:xfrm>
        </p:spPr>
      </p:pic>
    </p:spTree>
    <p:extLst>
      <p:ext uri="{BB962C8B-B14F-4D97-AF65-F5344CB8AC3E}">
        <p14:creationId xmlns:p14="http://schemas.microsoft.com/office/powerpoint/2010/main" val="4172322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95387" cy="5517232"/>
          </a:xfrm>
        </p:spPr>
      </p:pic>
    </p:spTree>
    <p:extLst>
      <p:ext uri="{BB962C8B-B14F-4D97-AF65-F5344CB8AC3E}">
        <p14:creationId xmlns:p14="http://schemas.microsoft.com/office/powerpoint/2010/main" val="45093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CCE5FD-0794-4443-9520-D90B25D4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400" y="274638"/>
            <a:ext cx="4152900" cy="6380162"/>
          </a:xfrm>
        </p:spPr>
        <p:txBody>
          <a:bodyPr>
            <a:normAutofit/>
          </a:bodyPr>
          <a:lstStyle/>
          <a:p>
            <a:r>
              <a:rPr lang="it-IT" sz="3200" dirty="0"/>
              <a:t>Dicembre 29 d. Cr-</a:t>
            </a:r>
            <a:br>
              <a:rPr lang="it-IT" sz="3200" dirty="0"/>
            </a:br>
            <a:r>
              <a:rPr lang="it-IT" sz="3200" dirty="0"/>
              <a:t>-febbraio 30 d. Cr.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2C758E1-785C-47F8-BC1D-85F35E2BA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0504" y="0"/>
            <a:ext cx="3702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95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17" y="-2559"/>
            <a:ext cx="6110895" cy="6860559"/>
          </a:xfrm>
        </p:spPr>
      </p:pic>
    </p:spTree>
    <p:extLst>
      <p:ext uri="{BB962C8B-B14F-4D97-AF65-F5344CB8AC3E}">
        <p14:creationId xmlns:p14="http://schemas.microsoft.com/office/powerpoint/2010/main" val="3731799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6090" cy="6858000"/>
          </a:xfrm>
        </p:spPr>
      </p:pic>
    </p:spTree>
    <p:extLst>
      <p:ext uri="{BB962C8B-B14F-4D97-AF65-F5344CB8AC3E}">
        <p14:creationId xmlns:p14="http://schemas.microsoft.com/office/powerpoint/2010/main" val="2786810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26" y="-9273"/>
            <a:ext cx="9205580" cy="5742529"/>
          </a:xfrm>
        </p:spPr>
      </p:pic>
    </p:spTree>
    <p:extLst>
      <p:ext uri="{BB962C8B-B14F-4D97-AF65-F5344CB8AC3E}">
        <p14:creationId xmlns:p14="http://schemas.microsoft.com/office/powerpoint/2010/main" val="4250520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65" y="0"/>
            <a:ext cx="9183688" cy="3933056"/>
          </a:xfrm>
        </p:spPr>
      </p:pic>
    </p:spTree>
    <p:extLst>
      <p:ext uri="{BB962C8B-B14F-4D97-AF65-F5344CB8AC3E}">
        <p14:creationId xmlns:p14="http://schemas.microsoft.com/office/powerpoint/2010/main" val="2640100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5483" cy="6093296"/>
          </a:xfrm>
        </p:spPr>
      </p:pic>
    </p:spTree>
    <p:extLst>
      <p:ext uri="{BB962C8B-B14F-4D97-AF65-F5344CB8AC3E}">
        <p14:creationId xmlns:p14="http://schemas.microsoft.com/office/powerpoint/2010/main" val="1437416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/>
              <a:t>Monastero sul monte delle </a:t>
            </a:r>
            <a:r>
              <a:rPr lang="it-IT" sz="1400" dirty="0" err="1"/>
              <a:t>tenteazioni</a:t>
            </a:r>
            <a:r>
              <a:rPr lang="it-IT" sz="1400" dirty="0"/>
              <a:t> di Gesù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"/>
            <a:ext cx="8543110" cy="6407333"/>
          </a:xfrm>
        </p:spPr>
      </p:pic>
    </p:spTree>
    <p:extLst>
      <p:ext uri="{BB962C8B-B14F-4D97-AF65-F5344CB8AC3E}">
        <p14:creationId xmlns:p14="http://schemas.microsoft.com/office/powerpoint/2010/main" val="2250537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77372" cy="6858000"/>
          </a:xfrm>
        </p:spPr>
      </p:pic>
    </p:spTree>
    <p:extLst>
      <p:ext uri="{BB962C8B-B14F-4D97-AF65-F5344CB8AC3E}">
        <p14:creationId xmlns:p14="http://schemas.microsoft.com/office/powerpoint/2010/main" val="3497113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274"/>
            <a:ext cx="9184468" cy="6102569"/>
          </a:xfrm>
        </p:spPr>
      </p:pic>
    </p:spTree>
    <p:extLst>
      <p:ext uri="{BB962C8B-B14F-4D97-AF65-F5344CB8AC3E}">
        <p14:creationId xmlns:p14="http://schemas.microsoft.com/office/powerpoint/2010/main" val="4283236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81845" cy="4869160"/>
          </a:xfrm>
        </p:spPr>
      </p:pic>
    </p:spTree>
    <p:extLst>
      <p:ext uri="{BB962C8B-B14F-4D97-AF65-F5344CB8AC3E}">
        <p14:creationId xmlns:p14="http://schemas.microsoft.com/office/powerpoint/2010/main" val="2582269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79999" cy="6858000"/>
          </a:xfrm>
        </p:spPr>
      </p:pic>
    </p:spTree>
    <p:extLst>
      <p:ext uri="{BB962C8B-B14F-4D97-AF65-F5344CB8AC3E}">
        <p14:creationId xmlns:p14="http://schemas.microsoft.com/office/powerpoint/2010/main" val="3654776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40D738-65F9-4F14-9888-A223B41C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1776B5-E9E3-4DB7-BD8C-D09585754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"/>
            <a:ext cx="10972800" cy="6126164"/>
          </a:xfrm>
        </p:spPr>
        <p:txBody>
          <a:bodyPr/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ATTIVITA’ IN PEREA E GIUDEA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/>
              <a:t>MATTEO, XX, 1-34, XXVI, 6-13</a:t>
            </a:r>
          </a:p>
          <a:p>
            <a:pPr algn="ctr"/>
            <a:r>
              <a:rPr lang="it-IT" sz="2800" b="1" dirty="0"/>
              <a:t>MARCO, X, 32-52, XIV, 3-9</a:t>
            </a:r>
            <a:br>
              <a:rPr lang="it-IT" sz="2800" b="1" dirty="0"/>
            </a:br>
            <a:r>
              <a:rPr lang="it-IT" sz="2800" b="1" dirty="0"/>
              <a:t>LUCA , XVII, 20-37, XVIII, 1-14, 31-43, XIX, 1-27</a:t>
            </a:r>
            <a:br>
              <a:rPr lang="it-IT" sz="2800" b="1" dirty="0"/>
            </a:br>
            <a:r>
              <a:rPr lang="it-IT" sz="2800" b="1" dirty="0"/>
              <a:t>GIOVANNI, XI, 1, XII, 11</a:t>
            </a:r>
          </a:p>
          <a:p>
            <a:pPr algn="ctr"/>
            <a:endParaRPr lang="it-IT" sz="2800" b="1" dirty="0"/>
          </a:p>
          <a:p>
            <a:pPr algn="ctr"/>
            <a:endParaRPr lang="it-IT" sz="2800" b="1" dirty="0"/>
          </a:p>
          <a:p>
            <a:pPr algn="ctr"/>
            <a:endParaRPr lang="it-IT" sz="2800" b="1" dirty="0"/>
          </a:p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4168809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295868" cy="6858000"/>
          </a:xfrm>
        </p:spPr>
      </p:pic>
    </p:spTree>
    <p:extLst>
      <p:ext uri="{BB962C8B-B14F-4D97-AF65-F5344CB8AC3E}">
        <p14:creationId xmlns:p14="http://schemas.microsoft.com/office/powerpoint/2010/main" val="88128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0"/>
            <a:ext cx="5830969" cy="6857220"/>
          </a:xfrm>
        </p:spPr>
      </p:pic>
    </p:spTree>
    <p:extLst>
      <p:ext uri="{BB962C8B-B14F-4D97-AF65-F5344CB8AC3E}">
        <p14:creationId xmlns:p14="http://schemas.microsoft.com/office/powerpoint/2010/main" val="4104350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06469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34395" cy="6858000"/>
          </a:xfrm>
        </p:spPr>
      </p:pic>
    </p:spTree>
    <p:extLst>
      <p:ext uri="{BB962C8B-B14F-4D97-AF65-F5344CB8AC3E}">
        <p14:creationId xmlns:p14="http://schemas.microsoft.com/office/powerpoint/2010/main" val="891192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272"/>
            <a:ext cx="7213646" cy="6828729"/>
          </a:xfrm>
        </p:spPr>
      </p:pic>
    </p:spTree>
    <p:extLst>
      <p:ext uri="{BB962C8B-B14F-4D97-AF65-F5344CB8AC3E}">
        <p14:creationId xmlns:p14="http://schemas.microsoft.com/office/powerpoint/2010/main" val="3181219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75359" cy="6453336"/>
          </a:xfrm>
        </p:spPr>
      </p:pic>
    </p:spTree>
    <p:extLst>
      <p:ext uri="{BB962C8B-B14F-4D97-AF65-F5344CB8AC3E}">
        <p14:creationId xmlns:p14="http://schemas.microsoft.com/office/powerpoint/2010/main" val="3294408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72516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29" y="818"/>
            <a:ext cx="9142910" cy="6857183"/>
          </a:xfrm>
        </p:spPr>
      </p:pic>
    </p:spTree>
    <p:extLst>
      <p:ext uri="{BB962C8B-B14F-4D97-AF65-F5344CB8AC3E}">
        <p14:creationId xmlns:p14="http://schemas.microsoft.com/office/powerpoint/2010/main" val="898519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245600" y="2130426"/>
            <a:ext cx="2844800" cy="1470025"/>
          </a:xfrm>
        </p:spPr>
        <p:txBody>
          <a:bodyPr>
            <a:normAutofit/>
          </a:bodyPr>
          <a:lstStyle/>
          <a:p>
            <a:r>
              <a:rPr lang="it-IT" sz="2000" dirty="0"/>
              <a:t>Betania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2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44462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96A93A-FEAF-4BBD-8C77-77BC68A3E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DEF781-E8AA-44B5-89BF-DAFF909C5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algn="ctr"/>
            <a:r>
              <a:rPr lang="it-IT" sz="2800" b="1" dirty="0"/>
              <a:t>Gerico = profumato</a:t>
            </a:r>
          </a:p>
          <a:p>
            <a:pPr algn="ctr"/>
            <a:r>
              <a:rPr lang="it-IT" sz="2800" b="1" dirty="0"/>
              <a:t>Betania = casa di afflizione</a:t>
            </a:r>
          </a:p>
        </p:txBody>
      </p:sp>
    </p:spTree>
    <p:extLst>
      <p:ext uri="{BB962C8B-B14F-4D97-AF65-F5344CB8AC3E}">
        <p14:creationId xmlns:p14="http://schemas.microsoft.com/office/powerpoint/2010/main" val="3873117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1400" dirty="0"/>
              <a:t>Betania, tomba di Lazzaro.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5489"/>
            <a:ext cx="9155364" cy="6108785"/>
          </a:xfrm>
        </p:spPr>
      </p:pic>
    </p:spTree>
    <p:extLst>
      <p:ext uri="{BB962C8B-B14F-4D97-AF65-F5344CB8AC3E}">
        <p14:creationId xmlns:p14="http://schemas.microsoft.com/office/powerpoint/2010/main" val="21662739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3" y="0"/>
            <a:ext cx="10769993" cy="6704321"/>
          </a:xfrm>
        </p:spPr>
      </p:pic>
    </p:spTree>
    <p:extLst>
      <p:ext uri="{BB962C8B-B14F-4D97-AF65-F5344CB8AC3E}">
        <p14:creationId xmlns:p14="http://schemas.microsoft.com/office/powerpoint/2010/main" val="24860571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36"/>
            <a:ext cx="9165658" cy="6854164"/>
          </a:xfrm>
        </p:spPr>
      </p:pic>
    </p:spTree>
    <p:extLst>
      <p:ext uri="{BB962C8B-B14F-4D97-AF65-F5344CB8AC3E}">
        <p14:creationId xmlns:p14="http://schemas.microsoft.com/office/powerpoint/2010/main" val="3013043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01209" cy="5877272"/>
          </a:xfrm>
        </p:spPr>
      </p:pic>
    </p:spTree>
    <p:extLst>
      <p:ext uri="{BB962C8B-B14F-4D97-AF65-F5344CB8AC3E}">
        <p14:creationId xmlns:p14="http://schemas.microsoft.com/office/powerpoint/2010/main" val="224895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68545" cy="4509120"/>
          </a:xfrm>
        </p:spPr>
      </p:pic>
    </p:spTree>
    <p:extLst>
      <p:ext uri="{BB962C8B-B14F-4D97-AF65-F5344CB8AC3E}">
        <p14:creationId xmlns:p14="http://schemas.microsoft.com/office/powerpoint/2010/main" val="3548762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243983" cy="4437112"/>
          </a:xfrm>
        </p:spPr>
      </p:pic>
    </p:spTree>
    <p:extLst>
      <p:ext uri="{BB962C8B-B14F-4D97-AF65-F5344CB8AC3E}">
        <p14:creationId xmlns:p14="http://schemas.microsoft.com/office/powerpoint/2010/main" val="21993982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475" y="17690"/>
            <a:ext cx="9120413" cy="6840310"/>
          </a:xfrm>
        </p:spPr>
      </p:pic>
    </p:spTree>
    <p:extLst>
      <p:ext uri="{BB962C8B-B14F-4D97-AF65-F5344CB8AC3E}">
        <p14:creationId xmlns:p14="http://schemas.microsoft.com/office/powerpoint/2010/main" val="352530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27" y="0"/>
            <a:ext cx="7119031" cy="6858000"/>
          </a:xfrm>
        </p:spPr>
      </p:pic>
    </p:spTree>
    <p:extLst>
      <p:ext uri="{BB962C8B-B14F-4D97-AF65-F5344CB8AC3E}">
        <p14:creationId xmlns:p14="http://schemas.microsoft.com/office/powerpoint/2010/main" val="26391433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90378" cy="6669360"/>
          </a:xfrm>
        </p:spPr>
      </p:pic>
    </p:spTree>
    <p:extLst>
      <p:ext uri="{BB962C8B-B14F-4D97-AF65-F5344CB8AC3E}">
        <p14:creationId xmlns:p14="http://schemas.microsoft.com/office/powerpoint/2010/main" val="1843413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80176" y="274638"/>
            <a:ext cx="2530624" cy="1143000"/>
          </a:xfrm>
        </p:spPr>
        <p:txBody>
          <a:bodyPr>
            <a:normAutofit/>
          </a:bodyPr>
          <a:lstStyle/>
          <a:p>
            <a:r>
              <a:rPr lang="it-IT" sz="1400" dirty="0"/>
              <a:t>Betania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0"/>
            <a:ext cx="3273135" cy="6858000"/>
          </a:xfrm>
        </p:spPr>
      </p:pic>
    </p:spTree>
    <p:extLst>
      <p:ext uri="{BB962C8B-B14F-4D97-AF65-F5344CB8AC3E}">
        <p14:creationId xmlns:p14="http://schemas.microsoft.com/office/powerpoint/2010/main" val="1822708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89DCD-DF72-4772-9F89-6084B284F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9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3200" dirty="0"/>
              <a:t>Febbraio-marzo </a:t>
            </a:r>
            <a:br>
              <a:rPr lang="it-IT" sz="3200" dirty="0"/>
            </a:br>
            <a:r>
              <a:rPr lang="it-IT" sz="3200" dirty="0"/>
              <a:t>30 d. Cr.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7AF53C3-8411-471F-BC5D-11FE4C8B1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2776" y="0"/>
            <a:ext cx="3769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90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59896" y="2130426"/>
            <a:ext cx="4822304" cy="1470025"/>
          </a:xfrm>
        </p:spPr>
        <p:txBody>
          <a:bodyPr>
            <a:normAutofit/>
          </a:bodyPr>
          <a:lstStyle/>
          <a:p>
            <a:r>
              <a:rPr lang="it-IT" sz="1400" dirty="0"/>
              <a:t>Gerico primitiva: resti archeologici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3263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00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9238"/>
            <a:ext cx="9161040" cy="6174541"/>
          </a:xfrm>
        </p:spPr>
      </p:pic>
    </p:spTree>
    <p:extLst>
      <p:ext uri="{BB962C8B-B14F-4D97-AF65-F5344CB8AC3E}">
        <p14:creationId xmlns:p14="http://schemas.microsoft.com/office/powerpoint/2010/main" val="72148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62312" cy="6093296"/>
          </a:xfrm>
        </p:spPr>
      </p:pic>
    </p:spTree>
    <p:extLst>
      <p:ext uri="{BB962C8B-B14F-4D97-AF65-F5344CB8AC3E}">
        <p14:creationId xmlns:p14="http://schemas.microsoft.com/office/powerpoint/2010/main" val="1985793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54" y="0"/>
            <a:ext cx="9292580" cy="3717032"/>
          </a:xfrm>
        </p:spPr>
      </p:pic>
    </p:spTree>
    <p:extLst>
      <p:ext uri="{BB962C8B-B14F-4D97-AF65-F5344CB8AC3E}">
        <p14:creationId xmlns:p14="http://schemas.microsoft.com/office/powerpoint/2010/main" val="125252732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Widescreen</PresentationFormat>
  <Paragraphs>33</Paragraphs>
  <Slides>49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2" baseType="lpstr">
      <vt:lpstr>Arial</vt:lpstr>
      <vt:lpstr>Calibri</vt:lpstr>
      <vt:lpstr>1_Tema di Office</vt:lpstr>
      <vt:lpstr>Presentazione standard di PowerPoint</vt:lpstr>
      <vt:lpstr>Dicembre 29 d. Cr- -febbraio 30 d. Cr.</vt:lpstr>
      <vt:lpstr>Presentazione standard di PowerPoint</vt:lpstr>
      <vt:lpstr>Presentazione standard di PowerPoint</vt:lpstr>
      <vt:lpstr>Febbraio-marzo  30 d. Cr.</vt:lpstr>
      <vt:lpstr>Gerico primitiva: resti archeologici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Gerico – Veduta</vt:lpstr>
      <vt:lpstr>Veduta della piazza centrale della città moderna</vt:lpstr>
      <vt:lpstr>Presentazione standard di PowerPoint</vt:lpstr>
      <vt:lpstr>Presentazione standard di PowerPoint</vt:lpstr>
      <vt:lpstr>Presentazione standard di PowerPoint</vt:lpstr>
      <vt:lpstr>Fondamenta di residenze emerse dagli scavi di Tell es-Sultan presso Gerico</vt:lpstr>
      <vt:lpstr>Presentazione standard di PowerPoint</vt:lpstr>
      <vt:lpstr>Scavi nelle a Gerico di Erode il grande che qui morì.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Monastero sul monte delle tenteazioni di Gesù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Betania</vt:lpstr>
      <vt:lpstr>Presentazione standard di PowerPoint</vt:lpstr>
      <vt:lpstr>Betania, tomba di Lazzaro.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Betania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1</cp:revision>
  <dcterms:created xsi:type="dcterms:W3CDTF">2021-10-27T09:08:15Z</dcterms:created>
  <dcterms:modified xsi:type="dcterms:W3CDTF">2021-10-27T14:45:48Z</dcterms:modified>
</cp:coreProperties>
</file>