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59" r:id="rId5"/>
    <p:sldId id="273" r:id="rId6"/>
    <p:sldId id="285" r:id="rId7"/>
    <p:sldId id="288" r:id="rId8"/>
    <p:sldId id="282" r:id="rId9"/>
    <p:sldId id="286" r:id="rId10"/>
    <p:sldId id="289" r:id="rId11"/>
    <p:sldId id="277" r:id="rId12"/>
    <p:sldId id="293" r:id="rId13"/>
    <p:sldId id="310" r:id="rId14"/>
    <p:sldId id="294" r:id="rId15"/>
    <p:sldId id="295" r:id="rId16"/>
    <p:sldId id="297" r:id="rId17"/>
    <p:sldId id="298" r:id="rId18"/>
    <p:sldId id="299" r:id="rId19"/>
    <p:sldId id="301" r:id="rId20"/>
    <p:sldId id="302" r:id="rId21"/>
    <p:sldId id="303" r:id="rId22"/>
    <p:sldId id="304" r:id="rId23"/>
    <p:sldId id="305" r:id="rId24"/>
    <p:sldId id="274" r:id="rId25"/>
    <p:sldId id="280" r:id="rId26"/>
    <p:sldId id="283" r:id="rId27"/>
    <p:sldId id="306" r:id="rId28"/>
    <p:sldId id="308" r:id="rId29"/>
    <p:sldId id="309" r:id="rId30"/>
    <p:sldId id="290" r:id="rId31"/>
    <p:sldId id="291" r:id="rId32"/>
    <p:sldId id="287" r:id="rId33"/>
    <p:sldId id="311"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9" autoAdjust="0"/>
  </p:normalViewPr>
  <p:slideViewPr>
    <p:cSldViewPr snapToGrid="0">
      <p:cViewPr varScale="1">
        <p:scale>
          <a:sx n="81" d="100"/>
          <a:sy n="81" d="100"/>
        </p:scale>
        <p:origin x="120" y="798"/>
      </p:cViewPr>
      <p:guideLst/>
    </p:cSldViewPr>
  </p:slideViewPr>
  <p:notesTextViewPr>
    <p:cViewPr>
      <p:scale>
        <a:sx n="1" d="1"/>
        <a:sy n="1" d="1"/>
      </p:scale>
      <p:origin x="0" y="0"/>
    </p:cViewPr>
  </p:notesTextViewPr>
  <p:sorterViewPr>
    <p:cViewPr>
      <p:scale>
        <a:sx n="100" d="100"/>
        <a:sy n="100" d="100"/>
      </p:scale>
      <p:origin x="0" y="-347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condo Brunelli" userId="1361646665bb41ba" providerId="LiveId" clId="{52C8CEAF-8007-4591-AA89-ADE34BFB2490}"/>
    <pc:docChg chg="modSld sldOrd">
      <pc:chgData name="Secondo Brunelli" userId="1361646665bb41ba" providerId="LiveId" clId="{52C8CEAF-8007-4591-AA89-ADE34BFB2490}" dt="2021-02-14T16:02:39.619" v="27" actId="6549"/>
      <pc:docMkLst>
        <pc:docMk/>
      </pc:docMkLst>
      <pc:sldChg chg="modSp mod">
        <pc:chgData name="Secondo Brunelli" userId="1361646665bb41ba" providerId="LiveId" clId="{52C8CEAF-8007-4591-AA89-ADE34BFB2490}" dt="2021-02-14T15:12:07.463" v="15" actId="6549"/>
        <pc:sldMkLst>
          <pc:docMk/>
          <pc:sldMk cId="2906170896" sldId="257"/>
        </pc:sldMkLst>
        <pc:spChg chg="mod">
          <ac:chgData name="Secondo Brunelli" userId="1361646665bb41ba" providerId="LiveId" clId="{52C8CEAF-8007-4591-AA89-ADE34BFB2490}" dt="2021-02-14T15:12:07.463" v="15" actId="6549"/>
          <ac:spMkLst>
            <pc:docMk/>
            <pc:sldMk cId="2906170896" sldId="257"/>
            <ac:spMk id="3" creationId="{B7DC82F1-3FA0-4D67-8E20-5C2B0C3C6B57}"/>
          </ac:spMkLst>
        </pc:spChg>
      </pc:sldChg>
      <pc:sldChg chg="ord">
        <pc:chgData name="Secondo Brunelli" userId="1361646665bb41ba" providerId="LiveId" clId="{52C8CEAF-8007-4591-AA89-ADE34BFB2490}" dt="2021-02-14T15:27:22.596" v="17"/>
        <pc:sldMkLst>
          <pc:docMk/>
          <pc:sldMk cId="3886241189" sldId="286"/>
        </pc:sldMkLst>
      </pc:sldChg>
      <pc:sldChg chg="addSp modSp">
        <pc:chgData name="Secondo Brunelli" userId="1361646665bb41ba" providerId="LiveId" clId="{52C8CEAF-8007-4591-AA89-ADE34BFB2490}" dt="2021-02-14T15:36:25.545" v="18" actId="571"/>
        <pc:sldMkLst>
          <pc:docMk/>
          <pc:sldMk cId="1785662484" sldId="294"/>
        </pc:sldMkLst>
        <pc:picChg chg="add mod">
          <ac:chgData name="Secondo Brunelli" userId="1361646665bb41ba" providerId="LiveId" clId="{52C8CEAF-8007-4591-AA89-ADE34BFB2490}" dt="2021-02-14T15:36:25.545" v="18" actId="571"/>
          <ac:picMkLst>
            <pc:docMk/>
            <pc:sldMk cId="1785662484" sldId="294"/>
            <ac:picMk id="5" creationId="{3C4EBD0D-405F-4705-B6EF-1A90D95C598C}"/>
          </ac:picMkLst>
        </pc:picChg>
      </pc:sldChg>
      <pc:sldChg chg="addSp modSp">
        <pc:chgData name="Secondo Brunelli" userId="1361646665bb41ba" providerId="LiveId" clId="{52C8CEAF-8007-4591-AA89-ADE34BFB2490}" dt="2021-02-14T15:37:55.715" v="19" actId="571"/>
        <pc:sldMkLst>
          <pc:docMk/>
          <pc:sldMk cId="1197526650" sldId="295"/>
        </pc:sldMkLst>
        <pc:picChg chg="add mod">
          <ac:chgData name="Secondo Brunelli" userId="1361646665bb41ba" providerId="LiveId" clId="{52C8CEAF-8007-4591-AA89-ADE34BFB2490}" dt="2021-02-14T15:37:55.715" v="19" actId="571"/>
          <ac:picMkLst>
            <pc:docMk/>
            <pc:sldMk cId="1197526650" sldId="295"/>
            <ac:picMk id="5" creationId="{FA6B86B6-79A8-4E3B-8D62-A9A0CE0D51A1}"/>
          </ac:picMkLst>
        </pc:picChg>
      </pc:sldChg>
      <pc:sldChg chg="modSp mod">
        <pc:chgData name="Secondo Brunelli" userId="1361646665bb41ba" providerId="LiveId" clId="{52C8CEAF-8007-4591-AA89-ADE34BFB2490}" dt="2021-02-14T15:39:38.724" v="20" actId="14100"/>
        <pc:sldMkLst>
          <pc:docMk/>
          <pc:sldMk cId="1996809461" sldId="297"/>
        </pc:sldMkLst>
        <pc:picChg chg="mod">
          <ac:chgData name="Secondo Brunelli" userId="1361646665bb41ba" providerId="LiveId" clId="{52C8CEAF-8007-4591-AA89-ADE34BFB2490}" dt="2021-02-14T15:39:38.724" v="20" actId="14100"/>
          <ac:picMkLst>
            <pc:docMk/>
            <pc:sldMk cId="1996809461" sldId="297"/>
            <ac:picMk id="4" creationId="{00000000-0000-0000-0000-000000000000}"/>
          </ac:picMkLst>
        </pc:picChg>
      </pc:sldChg>
      <pc:sldChg chg="modSp mod">
        <pc:chgData name="Secondo Brunelli" userId="1361646665bb41ba" providerId="LiveId" clId="{52C8CEAF-8007-4591-AA89-ADE34BFB2490}" dt="2021-02-14T15:40:48.254" v="22" actId="1076"/>
        <pc:sldMkLst>
          <pc:docMk/>
          <pc:sldMk cId="3268190634" sldId="299"/>
        </pc:sldMkLst>
        <pc:picChg chg="mod">
          <ac:chgData name="Secondo Brunelli" userId="1361646665bb41ba" providerId="LiveId" clId="{52C8CEAF-8007-4591-AA89-ADE34BFB2490}" dt="2021-02-14T15:40:48.254" v="22" actId="1076"/>
          <ac:picMkLst>
            <pc:docMk/>
            <pc:sldMk cId="3268190634" sldId="299"/>
            <ac:picMk id="4" creationId="{00000000-0000-0000-0000-000000000000}"/>
          </ac:picMkLst>
        </pc:picChg>
      </pc:sldChg>
      <pc:sldChg chg="modSp mod">
        <pc:chgData name="Secondo Brunelli" userId="1361646665bb41ba" providerId="LiveId" clId="{52C8CEAF-8007-4591-AA89-ADE34BFB2490}" dt="2021-02-14T15:42:12.702" v="24" actId="14100"/>
        <pc:sldMkLst>
          <pc:docMk/>
          <pc:sldMk cId="1385745912" sldId="302"/>
        </pc:sldMkLst>
        <pc:picChg chg="mod">
          <ac:chgData name="Secondo Brunelli" userId="1361646665bb41ba" providerId="LiveId" clId="{52C8CEAF-8007-4591-AA89-ADE34BFB2490}" dt="2021-02-14T15:42:12.702" v="24" actId="14100"/>
          <ac:picMkLst>
            <pc:docMk/>
            <pc:sldMk cId="1385745912" sldId="302"/>
            <ac:picMk id="4" creationId="{00000000-0000-0000-0000-000000000000}"/>
          </ac:picMkLst>
        </pc:picChg>
      </pc:sldChg>
      <pc:sldChg chg="modSp mod">
        <pc:chgData name="Secondo Brunelli" userId="1361646665bb41ba" providerId="LiveId" clId="{52C8CEAF-8007-4591-AA89-ADE34BFB2490}" dt="2021-02-14T16:02:39.619" v="27" actId="6549"/>
        <pc:sldMkLst>
          <pc:docMk/>
          <pc:sldMk cId="2611709211" sldId="311"/>
        </pc:sldMkLst>
        <pc:spChg chg="mod">
          <ac:chgData name="Secondo Brunelli" userId="1361646665bb41ba" providerId="LiveId" clId="{52C8CEAF-8007-4591-AA89-ADE34BFB2490}" dt="2021-02-14T16:02:39.619" v="27" actId="6549"/>
          <ac:spMkLst>
            <pc:docMk/>
            <pc:sldMk cId="2611709211" sldId="311"/>
            <ac:spMk id="2" creationId="{46EAEF23-B7F9-490F-9149-434D59A2886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7C9E63-1490-46A7-B494-8B24FF6EA99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4D57250-F4C5-4565-97F4-F8521A7741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EAE4383-F1FF-4F11-9EF4-6F4D72AFF96D}"/>
              </a:ext>
            </a:extLst>
          </p:cNvPr>
          <p:cNvSpPr>
            <a:spLocks noGrp="1"/>
          </p:cNvSpPr>
          <p:nvPr>
            <p:ph type="dt" sz="half" idx="10"/>
          </p:nvPr>
        </p:nvSpPr>
        <p:spPr/>
        <p:txBody>
          <a:bodyPr/>
          <a:lstStyle/>
          <a:p>
            <a:fld id="{645E7F2E-81DA-477A-BD5F-08BE900CE342}" type="datetimeFigureOut">
              <a:rPr lang="it-IT" smtClean="0"/>
              <a:t>14/02/2021</a:t>
            </a:fld>
            <a:endParaRPr lang="it-IT"/>
          </a:p>
        </p:txBody>
      </p:sp>
      <p:sp>
        <p:nvSpPr>
          <p:cNvPr id="5" name="Segnaposto piè di pagina 4">
            <a:extLst>
              <a:ext uri="{FF2B5EF4-FFF2-40B4-BE49-F238E27FC236}">
                <a16:creationId xmlns:a16="http://schemas.microsoft.com/office/drawing/2014/main" id="{D9437F43-519D-4431-82B8-56E10F0B4F7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A72FE58-9076-4F4F-8013-0DF6D6EC12EA}"/>
              </a:ext>
            </a:extLst>
          </p:cNvPr>
          <p:cNvSpPr>
            <a:spLocks noGrp="1"/>
          </p:cNvSpPr>
          <p:nvPr>
            <p:ph type="sldNum" sz="quarter" idx="12"/>
          </p:nvPr>
        </p:nvSpPr>
        <p:spPr/>
        <p:txBody>
          <a:bodyPr/>
          <a:lstStyle/>
          <a:p>
            <a:fld id="{D36F8C13-8CE1-459E-A37C-0644D2BF80FE}" type="slidenum">
              <a:rPr lang="it-IT" smtClean="0"/>
              <a:t>‹N›</a:t>
            </a:fld>
            <a:endParaRPr lang="it-IT"/>
          </a:p>
        </p:txBody>
      </p:sp>
    </p:spTree>
    <p:extLst>
      <p:ext uri="{BB962C8B-B14F-4D97-AF65-F5344CB8AC3E}">
        <p14:creationId xmlns:p14="http://schemas.microsoft.com/office/powerpoint/2010/main" val="884946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D7BA83-69E9-40BB-A201-EF6418FB16E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F1E21BA-7827-415D-A413-BD58B85C7B3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CF1A916-0081-4F8E-93CF-8C353862A4DD}"/>
              </a:ext>
            </a:extLst>
          </p:cNvPr>
          <p:cNvSpPr>
            <a:spLocks noGrp="1"/>
          </p:cNvSpPr>
          <p:nvPr>
            <p:ph type="dt" sz="half" idx="10"/>
          </p:nvPr>
        </p:nvSpPr>
        <p:spPr/>
        <p:txBody>
          <a:bodyPr/>
          <a:lstStyle/>
          <a:p>
            <a:fld id="{645E7F2E-81DA-477A-BD5F-08BE900CE342}" type="datetimeFigureOut">
              <a:rPr lang="it-IT" smtClean="0"/>
              <a:t>14/02/2021</a:t>
            </a:fld>
            <a:endParaRPr lang="it-IT"/>
          </a:p>
        </p:txBody>
      </p:sp>
      <p:sp>
        <p:nvSpPr>
          <p:cNvPr id="5" name="Segnaposto piè di pagina 4">
            <a:extLst>
              <a:ext uri="{FF2B5EF4-FFF2-40B4-BE49-F238E27FC236}">
                <a16:creationId xmlns:a16="http://schemas.microsoft.com/office/drawing/2014/main" id="{422E8AB4-4CA8-4D98-AB11-8FB0C74981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99FBE1A-9CBD-42C7-849C-6CF51355B926}"/>
              </a:ext>
            </a:extLst>
          </p:cNvPr>
          <p:cNvSpPr>
            <a:spLocks noGrp="1"/>
          </p:cNvSpPr>
          <p:nvPr>
            <p:ph type="sldNum" sz="quarter" idx="12"/>
          </p:nvPr>
        </p:nvSpPr>
        <p:spPr/>
        <p:txBody>
          <a:bodyPr/>
          <a:lstStyle/>
          <a:p>
            <a:fld id="{D36F8C13-8CE1-459E-A37C-0644D2BF80FE}" type="slidenum">
              <a:rPr lang="it-IT" smtClean="0"/>
              <a:t>‹N›</a:t>
            </a:fld>
            <a:endParaRPr lang="it-IT"/>
          </a:p>
        </p:txBody>
      </p:sp>
    </p:spTree>
    <p:extLst>
      <p:ext uri="{BB962C8B-B14F-4D97-AF65-F5344CB8AC3E}">
        <p14:creationId xmlns:p14="http://schemas.microsoft.com/office/powerpoint/2010/main" val="2704354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8C9DFCF-FE3E-4604-9FFD-E6CF2CF9DFC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A47C17A-6475-4B72-B193-8E4C188F633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1236EDA-BD5B-4C20-BD84-9A560D57196D}"/>
              </a:ext>
            </a:extLst>
          </p:cNvPr>
          <p:cNvSpPr>
            <a:spLocks noGrp="1"/>
          </p:cNvSpPr>
          <p:nvPr>
            <p:ph type="dt" sz="half" idx="10"/>
          </p:nvPr>
        </p:nvSpPr>
        <p:spPr/>
        <p:txBody>
          <a:bodyPr/>
          <a:lstStyle/>
          <a:p>
            <a:fld id="{645E7F2E-81DA-477A-BD5F-08BE900CE342}" type="datetimeFigureOut">
              <a:rPr lang="it-IT" smtClean="0"/>
              <a:t>14/02/2021</a:t>
            </a:fld>
            <a:endParaRPr lang="it-IT"/>
          </a:p>
        </p:txBody>
      </p:sp>
      <p:sp>
        <p:nvSpPr>
          <p:cNvPr id="5" name="Segnaposto piè di pagina 4">
            <a:extLst>
              <a:ext uri="{FF2B5EF4-FFF2-40B4-BE49-F238E27FC236}">
                <a16:creationId xmlns:a16="http://schemas.microsoft.com/office/drawing/2014/main" id="{CDF752D4-97C0-4C87-A07D-B9EFF64A657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0F56504-B810-4C87-ADC0-2C2A6C683800}"/>
              </a:ext>
            </a:extLst>
          </p:cNvPr>
          <p:cNvSpPr>
            <a:spLocks noGrp="1"/>
          </p:cNvSpPr>
          <p:nvPr>
            <p:ph type="sldNum" sz="quarter" idx="12"/>
          </p:nvPr>
        </p:nvSpPr>
        <p:spPr/>
        <p:txBody>
          <a:bodyPr/>
          <a:lstStyle/>
          <a:p>
            <a:fld id="{D36F8C13-8CE1-459E-A37C-0644D2BF80FE}" type="slidenum">
              <a:rPr lang="it-IT" smtClean="0"/>
              <a:t>‹N›</a:t>
            </a:fld>
            <a:endParaRPr lang="it-IT"/>
          </a:p>
        </p:txBody>
      </p:sp>
    </p:spTree>
    <p:extLst>
      <p:ext uri="{BB962C8B-B14F-4D97-AF65-F5344CB8AC3E}">
        <p14:creationId xmlns:p14="http://schemas.microsoft.com/office/powerpoint/2010/main" val="2401758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C4060D6-7A4F-409C-8328-E0DA5CDAD5D7}" type="datetimeFigureOut">
              <a:rPr lang="it-IT" smtClean="0"/>
              <a:t>14/02/2021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2211174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C4060D6-7A4F-409C-8328-E0DA5CDAD5D7}" type="datetimeFigureOut">
              <a:rPr lang="it-IT" smtClean="0"/>
              <a:t>14/02/2021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1609638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C4060D6-7A4F-409C-8328-E0DA5CDAD5D7}" type="datetimeFigureOut">
              <a:rPr lang="it-IT" smtClean="0"/>
              <a:t>14/02/2021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3983232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C4060D6-7A4F-409C-8328-E0DA5CDAD5D7}" type="datetimeFigureOut">
              <a:rPr lang="it-IT" smtClean="0"/>
              <a:t>14/02/2021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1337023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C4060D6-7A4F-409C-8328-E0DA5CDAD5D7}" type="datetimeFigureOut">
              <a:rPr lang="it-IT" smtClean="0"/>
              <a:t>14/02/2021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4231109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C4060D6-7A4F-409C-8328-E0DA5CDAD5D7}" type="datetimeFigureOut">
              <a:rPr lang="it-IT" smtClean="0"/>
              <a:t>14/02/2021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3986235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C4060D6-7A4F-409C-8328-E0DA5CDAD5D7}" type="datetimeFigureOut">
              <a:rPr lang="it-IT" smtClean="0"/>
              <a:t>14/02/2021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900550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C4060D6-7A4F-409C-8328-E0DA5CDAD5D7}" type="datetimeFigureOut">
              <a:rPr lang="it-IT" smtClean="0"/>
              <a:t>14/02/2021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1841488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6FBCA0-6E1A-41EC-9E95-762489E2060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F816385-3BDE-4724-A7E1-B694EA1BD45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B1D5D63-F9A3-47A5-BF0E-E077983BEC23}"/>
              </a:ext>
            </a:extLst>
          </p:cNvPr>
          <p:cNvSpPr>
            <a:spLocks noGrp="1"/>
          </p:cNvSpPr>
          <p:nvPr>
            <p:ph type="dt" sz="half" idx="10"/>
          </p:nvPr>
        </p:nvSpPr>
        <p:spPr/>
        <p:txBody>
          <a:bodyPr/>
          <a:lstStyle/>
          <a:p>
            <a:fld id="{645E7F2E-81DA-477A-BD5F-08BE900CE342}" type="datetimeFigureOut">
              <a:rPr lang="it-IT" smtClean="0"/>
              <a:t>14/02/2021</a:t>
            </a:fld>
            <a:endParaRPr lang="it-IT"/>
          </a:p>
        </p:txBody>
      </p:sp>
      <p:sp>
        <p:nvSpPr>
          <p:cNvPr id="5" name="Segnaposto piè di pagina 4">
            <a:extLst>
              <a:ext uri="{FF2B5EF4-FFF2-40B4-BE49-F238E27FC236}">
                <a16:creationId xmlns:a16="http://schemas.microsoft.com/office/drawing/2014/main" id="{383902F3-2A44-40E5-B210-84B4CAF69F6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BF275FC-2DD5-45CE-88F7-E18B9FD6AB13}"/>
              </a:ext>
            </a:extLst>
          </p:cNvPr>
          <p:cNvSpPr>
            <a:spLocks noGrp="1"/>
          </p:cNvSpPr>
          <p:nvPr>
            <p:ph type="sldNum" sz="quarter" idx="12"/>
          </p:nvPr>
        </p:nvSpPr>
        <p:spPr/>
        <p:txBody>
          <a:bodyPr/>
          <a:lstStyle/>
          <a:p>
            <a:fld id="{D36F8C13-8CE1-459E-A37C-0644D2BF80FE}" type="slidenum">
              <a:rPr lang="it-IT" smtClean="0"/>
              <a:t>‹N›</a:t>
            </a:fld>
            <a:endParaRPr lang="it-IT"/>
          </a:p>
        </p:txBody>
      </p:sp>
    </p:spTree>
    <p:extLst>
      <p:ext uri="{BB962C8B-B14F-4D97-AF65-F5344CB8AC3E}">
        <p14:creationId xmlns:p14="http://schemas.microsoft.com/office/powerpoint/2010/main" val="3026332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C4060D6-7A4F-409C-8328-E0DA5CDAD5D7}" type="datetimeFigureOut">
              <a:rPr lang="it-IT" smtClean="0"/>
              <a:t>14/02/2021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1236059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C4060D6-7A4F-409C-8328-E0DA5CDAD5D7}" type="datetimeFigureOut">
              <a:rPr lang="it-IT" smtClean="0"/>
              <a:t>14/02/2021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2535156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C4060D6-7A4F-409C-8328-E0DA5CDAD5D7}" type="datetimeFigureOut">
              <a:rPr lang="it-IT" smtClean="0"/>
              <a:t>14/02/2021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58958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60DAB6-74A6-40B9-AF02-A398F3F80D6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B364A72-D77B-4F2B-A17F-3DEAD6DD0E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A64E840-F90A-4741-8371-CD43BB757B6B}"/>
              </a:ext>
            </a:extLst>
          </p:cNvPr>
          <p:cNvSpPr>
            <a:spLocks noGrp="1"/>
          </p:cNvSpPr>
          <p:nvPr>
            <p:ph type="dt" sz="half" idx="10"/>
          </p:nvPr>
        </p:nvSpPr>
        <p:spPr/>
        <p:txBody>
          <a:bodyPr/>
          <a:lstStyle/>
          <a:p>
            <a:fld id="{645E7F2E-81DA-477A-BD5F-08BE900CE342}" type="datetimeFigureOut">
              <a:rPr lang="it-IT" smtClean="0"/>
              <a:t>14/02/2021</a:t>
            </a:fld>
            <a:endParaRPr lang="it-IT"/>
          </a:p>
        </p:txBody>
      </p:sp>
      <p:sp>
        <p:nvSpPr>
          <p:cNvPr id="5" name="Segnaposto piè di pagina 4">
            <a:extLst>
              <a:ext uri="{FF2B5EF4-FFF2-40B4-BE49-F238E27FC236}">
                <a16:creationId xmlns:a16="http://schemas.microsoft.com/office/drawing/2014/main" id="{838871C9-7E89-43CC-8156-03B86A640BC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AFB4A2C-0AF3-4068-B181-F34F534155F9}"/>
              </a:ext>
            </a:extLst>
          </p:cNvPr>
          <p:cNvSpPr>
            <a:spLocks noGrp="1"/>
          </p:cNvSpPr>
          <p:nvPr>
            <p:ph type="sldNum" sz="quarter" idx="12"/>
          </p:nvPr>
        </p:nvSpPr>
        <p:spPr/>
        <p:txBody>
          <a:bodyPr/>
          <a:lstStyle/>
          <a:p>
            <a:fld id="{D36F8C13-8CE1-459E-A37C-0644D2BF80FE}" type="slidenum">
              <a:rPr lang="it-IT" smtClean="0"/>
              <a:t>‹N›</a:t>
            </a:fld>
            <a:endParaRPr lang="it-IT"/>
          </a:p>
        </p:txBody>
      </p:sp>
    </p:spTree>
    <p:extLst>
      <p:ext uri="{BB962C8B-B14F-4D97-AF65-F5344CB8AC3E}">
        <p14:creationId xmlns:p14="http://schemas.microsoft.com/office/powerpoint/2010/main" val="3013071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491F6B-9699-46C6-9F36-9491D53518B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DE0315C-3678-42B6-B187-5571D2EF09A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D0A6EDF-BF6A-4C8A-A920-A6881342CA2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3034DE6-5EB7-4B7E-A4D9-1910E56A4C95}"/>
              </a:ext>
            </a:extLst>
          </p:cNvPr>
          <p:cNvSpPr>
            <a:spLocks noGrp="1"/>
          </p:cNvSpPr>
          <p:nvPr>
            <p:ph type="dt" sz="half" idx="10"/>
          </p:nvPr>
        </p:nvSpPr>
        <p:spPr/>
        <p:txBody>
          <a:bodyPr/>
          <a:lstStyle/>
          <a:p>
            <a:fld id="{645E7F2E-81DA-477A-BD5F-08BE900CE342}" type="datetimeFigureOut">
              <a:rPr lang="it-IT" smtClean="0"/>
              <a:t>14/02/2021</a:t>
            </a:fld>
            <a:endParaRPr lang="it-IT"/>
          </a:p>
        </p:txBody>
      </p:sp>
      <p:sp>
        <p:nvSpPr>
          <p:cNvPr id="6" name="Segnaposto piè di pagina 5">
            <a:extLst>
              <a:ext uri="{FF2B5EF4-FFF2-40B4-BE49-F238E27FC236}">
                <a16:creationId xmlns:a16="http://schemas.microsoft.com/office/drawing/2014/main" id="{1F99E59F-47E2-4305-9F49-9DB06446E99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FB7F0B8-3272-48F1-90F8-27428C363504}"/>
              </a:ext>
            </a:extLst>
          </p:cNvPr>
          <p:cNvSpPr>
            <a:spLocks noGrp="1"/>
          </p:cNvSpPr>
          <p:nvPr>
            <p:ph type="sldNum" sz="quarter" idx="12"/>
          </p:nvPr>
        </p:nvSpPr>
        <p:spPr/>
        <p:txBody>
          <a:bodyPr/>
          <a:lstStyle/>
          <a:p>
            <a:fld id="{D36F8C13-8CE1-459E-A37C-0644D2BF80FE}" type="slidenum">
              <a:rPr lang="it-IT" smtClean="0"/>
              <a:t>‹N›</a:t>
            </a:fld>
            <a:endParaRPr lang="it-IT"/>
          </a:p>
        </p:txBody>
      </p:sp>
    </p:spTree>
    <p:extLst>
      <p:ext uri="{BB962C8B-B14F-4D97-AF65-F5344CB8AC3E}">
        <p14:creationId xmlns:p14="http://schemas.microsoft.com/office/powerpoint/2010/main" val="379128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0F4C52-62D9-4785-A959-774DC60B493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016297E-137C-4744-BD76-D48BB9D42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E9A5298-F45C-4E6F-98FE-CF61D858EC8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C4E9200-AB83-497D-9B54-7C9DEE5AB9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07A349D-23DA-4248-98DC-8703DCA3105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D880C22-9148-4287-8088-623B1358AD44}"/>
              </a:ext>
            </a:extLst>
          </p:cNvPr>
          <p:cNvSpPr>
            <a:spLocks noGrp="1"/>
          </p:cNvSpPr>
          <p:nvPr>
            <p:ph type="dt" sz="half" idx="10"/>
          </p:nvPr>
        </p:nvSpPr>
        <p:spPr/>
        <p:txBody>
          <a:bodyPr/>
          <a:lstStyle/>
          <a:p>
            <a:fld id="{645E7F2E-81DA-477A-BD5F-08BE900CE342}" type="datetimeFigureOut">
              <a:rPr lang="it-IT" smtClean="0"/>
              <a:t>14/02/2021</a:t>
            </a:fld>
            <a:endParaRPr lang="it-IT"/>
          </a:p>
        </p:txBody>
      </p:sp>
      <p:sp>
        <p:nvSpPr>
          <p:cNvPr id="8" name="Segnaposto piè di pagina 7">
            <a:extLst>
              <a:ext uri="{FF2B5EF4-FFF2-40B4-BE49-F238E27FC236}">
                <a16:creationId xmlns:a16="http://schemas.microsoft.com/office/drawing/2014/main" id="{73F3E64A-8893-4732-BE10-748E32C7E23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3B718B8-8913-48A5-BA4C-8161C841E9ED}"/>
              </a:ext>
            </a:extLst>
          </p:cNvPr>
          <p:cNvSpPr>
            <a:spLocks noGrp="1"/>
          </p:cNvSpPr>
          <p:nvPr>
            <p:ph type="sldNum" sz="quarter" idx="12"/>
          </p:nvPr>
        </p:nvSpPr>
        <p:spPr/>
        <p:txBody>
          <a:bodyPr/>
          <a:lstStyle/>
          <a:p>
            <a:fld id="{D36F8C13-8CE1-459E-A37C-0644D2BF80FE}" type="slidenum">
              <a:rPr lang="it-IT" smtClean="0"/>
              <a:t>‹N›</a:t>
            </a:fld>
            <a:endParaRPr lang="it-IT"/>
          </a:p>
        </p:txBody>
      </p:sp>
    </p:spTree>
    <p:extLst>
      <p:ext uri="{BB962C8B-B14F-4D97-AF65-F5344CB8AC3E}">
        <p14:creationId xmlns:p14="http://schemas.microsoft.com/office/powerpoint/2010/main" val="3429395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5FE97B-3832-420A-8454-993E12CF109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417FCC8-A46D-4CC9-9FBA-B94CF55769C4}"/>
              </a:ext>
            </a:extLst>
          </p:cNvPr>
          <p:cNvSpPr>
            <a:spLocks noGrp="1"/>
          </p:cNvSpPr>
          <p:nvPr>
            <p:ph type="dt" sz="half" idx="10"/>
          </p:nvPr>
        </p:nvSpPr>
        <p:spPr/>
        <p:txBody>
          <a:bodyPr/>
          <a:lstStyle/>
          <a:p>
            <a:fld id="{645E7F2E-81DA-477A-BD5F-08BE900CE342}" type="datetimeFigureOut">
              <a:rPr lang="it-IT" smtClean="0"/>
              <a:t>14/02/2021</a:t>
            </a:fld>
            <a:endParaRPr lang="it-IT"/>
          </a:p>
        </p:txBody>
      </p:sp>
      <p:sp>
        <p:nvSpPr>
          <p:cNvPr id="4" name="Segnaposto piè di pagina 3">
            <a:extLst>
              <a:ext uri="{FF2B5EF4-FFF2-40B4-BE49-F238E27FC236}">
                <a16:creationId xmlns:a16="http://schemas.microsoft.com/office/drawing/2014/main" id="{60E297BE-34C1-4F34-B5BA-D822CFD03DE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63446AC-0C89-4562-94C1-C94876022088}"/>
              </a:ext>
            </a:extLst>
          </p:cNvPr>
          <p:cNvSpPr>
            <a:spLocks noGrp="1"/>
          </p:cNvSpPr>
          <p:nvPr>
            <p:ph type="sldNum" sz="quarter" idx="12"/>
          </p:nvPr>
        </p:nvSpPr>
        <p:spPr/>
        <p:txBody>
          <a:bodyPr/>
          <a:lstStyle/>
          <a:p>
            <a:fld id="{D36F8C13-8CE1-459E-A37C-0644D2BF80FE}" type="slidenum">
              <a:rPr lang="it-IT" smtClean="0"/>
              <a:t>‹N›</a:t>
            </a:fld>
            <a:endParaRPr lang="it-IT"/>
          </a:p>
        </p:txBody>
      </p:sp>
    </p:spTree>
    <p:extLst>
      <p:ext uri="{BB962C8B-B14F-4D97-AF65-F5344CB8AC3E}">
        <p14:creationId xmlns:p14="http://schemas.microsoft.com/office/powerpoint/2010/main" val="2663937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4D5E900-26CB-43B6-BEE0-56829906B26B}"/>
              </a:ext>
            </a:extLst>
          </p:cNvPr>
          <p:cNvSpPr>
            <a:spLocks noGrp="1"/>
          </p:cNvSpPr>
          <p:nvPr>
            <p:ph type="dt" sz="half" idx="10"/>
          </p:nvPr>
        </p:nvSpPr>
        <p:spPr/>
        <p:txBody>
          <a:bodyPr/>
          <a:lstStyle/>
          <a:p>
            <a:fld id="{645E7F2E-81DA-477A-BD5F-08BE900CE342}" type="datetimeFigureOut">
              <a:rPr lang="it-IT" smtClean="0"/>
              <a:t>14/02/2021</a:t>
            </a:fld>
            <a:endParaRPr lang="it-IT"/>
          </a:p>
        </p:txBody>
      </p:sp>
      <p:sp>
        <p:nvSpPr>
          <p:cNvPr id="3" name="Segnaposto piè di pagina 2">
            <a:extLst>
              <a:ext uri="{FF2B5EF4-FFF2-40B4-BE49-F238E27FC236}">
                <a16:creationId xmlns:a16="http://schemas.microsoft.com/office/drawing/2014/main" id="{AA039584-3D0A-459A-831C-1F8901A81A8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06D205B-43AC-440E-B248-662CF2AF5373}"/>
              </a:ext>
            </a:extLst>
          </p:cNvPr>
          <p:cNvSpPr>
            <a:spLocks noGrp="1"/>
          </p:cNvSpPr>
          <p:nvPr>
            <p:ph type="sldNum" sz="quarter" idx="12"/>
          </p:nvPr>
        </p:nvSpPr>
        <p:spPr/>
        <p:txBody>
          <a:bodyPr/>
          <a:lstStyle/>
          <a:p>
            <a:fld id="{D36F8C13-8CE1-459E-A37C-0644D2BF80FE}" type="slidenum">
              <a:rPr lang="it-IT" smtClean="0"/>
              <a:t>‹N›</a:t>
            </a:fld>
            <a:endParaRPr lang="it-IT"/>
          </a:p>
        </p:txBody>
      </p:sp>
    </p:spTree>
    <p:extLst>
      <p:ext uri="{BB962C8B-B14F-4D97-AF65-F5344CB8AC3E}">
        <p14:creationId xmlns:p14="http://schemas.microsoft.com/office/powerpoint/2010/main" val="280277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95DB93-DB7A-4938-B2E9-1651FE9FAD2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5FAC34B-F6F7-4EF3-876D-182756536D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EDE0D20-49CE-432D-BB2E-E6E052F5FF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9AE9095-AD25-46C8-9B4E-F9E68F0BDA81}"/>
              </a:ext>
            </a:extLst>
          </p:cNvPr>
          <p:cNvSpPr>
            <a:spLocks noGrp="1"/>
          </p:cNvSpPr>
          <p:nvPr>
            <p:ph type="dt" sz="half" idx="10"/>
          </p:nvPr>
        </p:nvSpPr>
        <p:spPr/>
        <p:txBody>
          <a:bodyPr/>
          <a:lstStyle/>
          <a:p>
            <a:fld id="{645E7F2E-81DA-477A-BD5F-08BE900CE342}" type="datetimeFigureOut">
              <a:rPr lang="it-IT" smtClean="0"/>
              <a:t>14/02/2021</a:t>
            </a:fld>
            <a:endParaRPr lang="it-IT"/>
          </a:p>
        </p:txBody>
      </p:sp>
      <p:sp>
        <p:nvSpPr>
          <p:cNvPr id="6" name="Segnaposto piè di pagina 5">
            <a:extLst>
              <a:ext uri="{FF2B5EF4-FFF2-40B4-BE49-F238E27FC236}">
                <a16:creationId xmlns:a16="http://schemas.microsoft.com/office/drawing/2014/main" id="{8FA329B8-E1AE-4837-953D-36514891F96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00F9730-0EDA-442F-AE1D-4073728845B8}"/>
              </a:ext>
            </a:extLst>
          </p:cNvPr>
          <p:cNvSpPr>
            <a:spLocks noGrp="1"/>
          </p:cNvSpPr>
          <p:nvPr>
            <p:ph type="sldNum" sz="quarter" idx="12"/>
          </p:nvPr>
        </p:nvSpPr>
        <p:spPr/>
        <p:txBody>
          <a:bodyPr/>
          <a:lstStyle/>
          <a:p>
            <a:fld id="{D36F8C13-8CE1-459E-A37C-0644D2BF80FE}" type="slidenum">
              <a:rPr lang="it-IT" smtClean="0"/>
              <a:t>‹N›</a:t>
            </a:fld>
            <a:endParaRPr lang="it-IT"/>
          </a:p>
        </p:txBody>
      </p:sp>
    </p:spTree>
    <p:extLst>
      <p:ext uri="{BB962C8B-B14F-4D97-AF65-F5344CB8AC3E}">
        <p14:creationId xmlns:p14="http://schemas.microsoft.com/office/powerpoint/2010/main" val="381179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732CB-A826-47D1-A649-7592DD3BC1D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67D3826-9A1B-4FDC-A9BE-431D1CC321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9B767FD-CEA0-4942-AA4E-E2AFAA75B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BDB89D4-138C-404C-BBB5-AB687C9281EE}"/>
              </a:ext>
            </a:extLst>
          </p:cNvPr>
          <p:cNvSpPr>
            <a:spLocks noGrp="1"/>
          </p:cNvSpPr>
          <p:nvPr>
            <p:ph type="dt" sz="half" idx="10"/>
          </p:nvPr>
        </p:nvSpPr>
        <p:spPr/>
        <p:txBody>
          <a:bodyPr/>
          <a:lstStyle/>
          <a:p>
            <a:fld id="{645E7F2E-81DA-477A-BD5F-08BE900CE342}" type="datetimeFigureOut">
              <a:rPr lang="it-IT" smtClean="0"/>
              <a:t>14/02/2021</a:t>
            </a:fld>
            <a:endParaRPr lang="it-IT"/>
          </a:p>
        </p:txBody>
      </p:sp>
      <p:sp>
        <p:nvSpPr>
          <p:cNvPr id="6" name="Segnaposto piè di pagina 5">
            <a:extLst>
              <a:ext uri="{FF2B5EF4-FFF2-40B4-BE49-F238E27FC236}">
                <a16:creationId xmlns:a16="http://schemas.microsoft.com/office/drawing/2014/main" id="{C2776DCB-A634-4045-A517-672553CBF76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8EA3CCD-149A-44A0-A16B-6C497BC46709}"/>
              </a:ext>
            </a:extLst>
          </p:cNvPr>
          <p:cNvSpPr>
            <a:spLocks noGrp="1"/>
          </p:cNvSpPr>
          <p:nvPr>
            <p:ph type="sldNum" sz="quarter" idx="12"/>
          </p:nvPr>
        </p:nvSpPr>
        <p:spPr/>
        <p:txBody>
          <a:bodyPr/>
          <a:lstStyle/>
          <a:p>
            <a:fld id="{D36F8C13-8CE1-459E-A37C-0644D2BF80FE}" type="slidenum">
              <a:rPr lang="it-IT" smtClean="0"/>
              <a:t>‹N›</a:t>
            </a:fld>
            <a:endParaRPr lang="it-IT"/>
          </a:p>
        </p:txBody>
      </p:sp>
    </p:spTree>
    <p:extLst>
      <p:ext uri="{BB962C8B-B14F-4D97-AF65-F5344CB8AC3E}">
        <p14:creationId xmlns:p14="http://schemas.microsoft.com/office/powerpoint/2010/main" val="309622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8811FE4-8502-4846-A1DC-3D30457564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7233723-99D3-4603-9E38-C0E230BC74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856EE5C-E89F-4943-9EF7-6C91A35DA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7F2E-81DA-477A-BD5F-08BE900CE342}" type="datetimeFigureOut">
              <a:rPr lang="it-IT" smtClean="0"/>
              <a:t>14/02/2021</a:t>
            </a:fld>
            <a:endParaRPr lang="it-IT"/>
          </a:p>
        </p:txBody>
      </p:sp>
      <p:sp>
        <p:nvSpPr>
          <p:cNvPr id="5" name="Segnaposto piè di pagina 4">
            <a:extLst>
              <a:ext uri="{FF2B5EF4-FFF2-40B4-BE49-F238E27FC236}">
                <a16:creationId xmlns:a16="http://schemas.microsoft.com/office/drawing/2014/main" id="{27CC01E4-6EAB-4517-87CF-B0EBF7F3D4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65FBB7D-49D2-4FC9-879E-A94A9F3001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F8C13-8CE1-459E-A37C-0644D2BF80FE}" type="slidenum">
              <a:rPr lang="it-IT" smtClean="0"/>
              <a:t>‹N›</a:t>
            </a:fld>
            <a:endParaRPr lang="it-IT"/>
          </a:p>
        </p:txBody>
      </p:sp>
    </p:spTree>
    <p:extLst>
      <p:ext uri="{BB962C8B-B14F-4D97-AF65-F5344CB8AC3E}">
        <p14:creationId xmlns:p14="http://schemas.microsoft.com/office/powerpoint/2010/main" val="2943815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060D6-7A4F-409C-8328-E0DA5CDAD5D7}" type="datetimeFigureOut">
              <a:rPr lang="it-IT" smtClean="0"/>
              <a:t>14/02/2021</a:t>
            </a:fld>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C508-81F6-4548-8F47-EBB71C180BBA}" type="slidenum">
              <a:rPr lang="it-IT" smtClean="0"/>
              <a:t>‹N›</a:t>
            </a:fld>
            <a:endParaRPr lang="it-IT"/>
          </a:p>
        </p:txBody>
      </p:sp>
    </p:spTree>
    <p:extLst>
      <p:ext uri="{BB962C8B-B14F-4D97-AF65-F5344CB8AC3E}">
        <p14:creationId xmlns:p14="http://schemas.microsoft.com/office/powerpoint/2010/main" val="3947770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15311D-BF36-4FBA-9779-337BD94D3F01}"/>
              </a:ext>
            </a:extLst>
          </p:cNvPr>
          <p:cNvSpPr>
            <a:spLocks noGrp="1"/>
          </p:cNvSpPr>
          <p:nvPr>
            <p:ph type="ctrTitle"/>
          </p:nvPr>
        </p:nvSpPr>
        <p:spPr/>
        <p:txBody>
          <a:bodyPr>
            <a:normAutofit fontScale="90000"/>
          </a:bodyPr>
          <a:lstStyle/>
          <a:p>
            <a:br>
              <a:rPr lang="it-IT" b="1" dirty="0"/>
            </a:br>
            <a:br>
              <a:rPr lang="it-IT" b="1" dirty="0"/>
            </a:br>
            <a:br>
              <a:rPr lang="it-IT" b="1" dirty="0"/>
            </a:br>
            <a:br>
              <a:rPr lang="it-IT" b="1" dirty="0"/>
            </a:br>
            <a:endParaRPr lang="it-IT" b="1" dirty="0"/>
          </a:p>
        </p:txBody>
      </p:sp>
      <p:sp>
        <p:nvSpPr>
          <p:cNvPr id="3" name="Sottotitolo 2">
            <a:extLst>
              <a:ext uri="{FF2B5EF4-FFF2-40B4-BE49-F238E27FC236}">
                <a16:creationId xmlns:a16="http://schemas.microsoft.com/office/drawing/2014/main" id="{B7DC82F1-3FA0-4D67-8E20-5C2B0C3C6B57}"/>
              </a:ext>
            </a:extLst>
          </p:cNvPr>
          <p:cNvSpPr>
            <a:spLocks noGrp="1"/>
          </p:cNvSpPr>
          <p:nvPr>
            <p:ph type="subTitle" idx="1"/>
          </p:nvPr>
        </p:nvSpPr>
        <p:spPr>
          <a:xfrm>
            <a:off x="0" y="0"/>
            <a:ext cx="12191999" cy="8229600"/>
          </a:xfrm>
        </p:spPr>
        <p:txBody>
          <a:bodyPr/>
          <a:lstStyle/>
          <a:p>
            <a:endParaRPr lang="it-IT" dirty="0"/>
          </a:p>
          <a:p>
            <a:endParaRPr lang="it-IT" sz="4000" dirty="0"/>
          </a:p>
          <a:p>
            <a:r>
              <a:rPr lang="it-IT" sz="4000" dirty="0"/>
              <a:t>MARCO</a:t>
            </a:r>
            <a:br>
              <a:rPr lang="it-IT" sz="4000" dirty="0"/>
            </a:br>
            <a:br>
              <a:rPr lang="it-IT" sz="4000" dirty="0"/>
            </a:br>
            <a:r>
              <a:rPr lang="it-IT" sz="4000" dirty="0"/>
              <a:t>EVANGELISTA </a:t>
            </a:r>
            <a:br>
              <a:rPr lang="it-IT" sz="4000" dirty="0"/>
            </a:br>
            <a:br>
              <a:rPr lang="it-IT" sz="4000" dirty="0"/>
            </a:br>
            <a:r>
              <a:rPr lang="it-IT" sz="4000" dirty="0"/>
              <a:t>NON APOSTOLO</a:t>
            </a:r>
          </a:p>
          <a:p>
            <a:endParaRPr lang="it-IT" sz="4000" dirty="0"/>
          </a:p>
          <a:p>
            <a:r>
              <a:rPr lang="it-IT" sz="4000" dirty="0"/>
              <a:t>1</a:t>
            </a:r>
          </a:p>
          <a:p>
            <a:r>
              <a:rPr lang="it-IT" sz="4000" dirty="0"/>
              <a:t>Il Cenacolo</a:t>
            </a:r>
          </a:p>
        </p:txBody>
      </p:sp>
    </p:spTree>
    <p:extLst>
      <p:ext uri="{BB962C8B-B14F-4D97-AF65-F5344CB8AC3E}">
        <p14:creationId xmlns:p14="http://schemas.microsoft.com/office/powerpoint/2010/main" val="2906170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p:spPr>
      </p:pic>
    </p:spTree>
    <p:extLst>
      <p:ext uri="{BB962C8B-B14F-4D97-AF65-F5344CB8AC3E}">
        <p14:creationId xmlns:p14="http://schemas.microsoft.com/office/powerpoint/2010/main" val="3781281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6165304"/>
            <a:ext cx="8229600" cy="692696"/>
          </a:xfrm>
        </p:spPr>
        <p:txBody>
          <a:bodyPr>
            <a:normAutofit fontScale="90000"/>
          </a:bodyPr>
          <a:lstStyle/>
          <a:p>
            <a:r>
              <a:rPr lang="it-IT" sz="1400" dirty="0"/>
              <a:t>In uno degli archivolti sono visibili i resti della figura di un agnello. </a:t>
            </a:r>
            <a:br>
              <a:rPr lang="it-IT" sz="1400" dirty="0"/>
            </a:br>
            <a:r>
              <a:rPr lang="it-IT" sz="1400" dirty="0"/>
              <a:t>.</a:t>
            </a:r>
            <a:br>
              <a:rPr lang="it-IT" sz="1400" dirty="0"/>
            </a:br>
            <a:endParaRPr lang="it-IT" sz="14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0464" y="0"/>
            <a:ext cx="9163915" cy="4725144"/>
          </a:xfrm>
        </p:spPr>
      </p:pic>
    </p:spTree>
    <p:extLst>
      <p:ext uri="{BB962C8B-B14F-4D97-AF65-F5344CB8AC3E}">
        <p14:creationId xmlns:p14="http://schemas.microsoft.com/office/powerpoint/2010/main" val="2116564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FC64EC-551D-4F1A-9068-C345B5BA3816}"/>
              </a:ext>
            </a:extLst>
          </p:cNvPr>
          <p:cNvSpPr>
            <a:spLocks noGrp="1"/>
          </p:cNvSpPr>
          <p:nvPr>
            <p:ph type="title"/>
          </p:nvPr>
        </p:nvSpPr>
        <p:spPr>
          <a:xfrm>
            <a:off x="7814820" y="274637"/>
            <a:ext cx="3767579" cy="4702715"/>
          </a:xfrm>
        </p:spPr>
        <p:txBody>
          <a:bodyPr>
            <a:normAutofit/>
          </a:bodyPr>
          <a:lstStyle/>
          <a:p>
            <a:r>
              <a:rPr lang="it-IT" sz="2000" dirty="0"/>
              <a:t>In uno degli archivolti </a:t>
            </a:r>
            <a:br>
              <a:rPr lang="it-IT" sz="2000" dirty="0"/>
            </a:br>
            <a:br>
              <a:rPr lang="it-IT" sz="2000" dirty="0"/>
            </a:br>
            <a:r>
              <a:rPr lang="it-IT" sz="2000" dirty="0"/>
              <a:t>è visibile </a:t>
            </a:r>
            <a:br>
              <a:rPr lang="it-IT" sz="2000" dirty="0"/>
            </a:br>
            <a:br>
              <a:rPr lang="it-IT" sz="2000" dirty="0"/>
            </a:br>
            <a:r>
              <a:rPr lang="it-IT" sz="2000" dirty="0"/>
              <a:t>il segno del pellicano.</a:t>
            </a:r>
            <a:br>
              <a:rPr lang="it-IT" sz="2000" dirty="0"/>
            </a:br>
            <a:endParaRPr lang="it-IT" sz="2000" dirty="0"/>
          </a:p>
        </p:txBody>
      </p:sp>
      <p:graphicFrame>
        <p:nvGraphicFramePr>
          <p:cNvPr id="4" name="Segnaposto contenuto 3">
            <a:extLst>
              <a:ext uri="{FF2B5EF4-FFF2-40B4-BE49-F238E27FC236}">
                <a16:creationId xmlns:a16="http://schemas.microsoft.com/office/drawing/2014/main" id="{963BDB0A-7362-4639-AA39-30C3CBDE0E1D}"/>
              </a:ext>
            </a:extLst>
          </p:cNvPr>
          <p:cNvGraphicFramePr>
            <a:graphicFrameLocks noGrp="1" noChangeAspect="1"/>
          </p:cNvGraphicFramePr>
          <p:nvPr>
            <p:ph idx="1"/>
            <p:extLst>
              <p:ext uri="{D42A27DB-BD31-4B8C-83A1-F6EECF244321}">
                <p14:modId xmlns:p14="http://schemas.microsoft.com/office/powerpoint/2010/main" val="2668603154"/>
              </p:ext>
            </p:extLst>
          </p:nvPr>
        </p:nvGraphicFramePr>
        <p:xfrm>
          <a:off x="4157221" y="-34886"/>
          <a:ext cx="3403076" cy="6842152"/>
        </p:xfrm>
        <a:graphic>
          <a:graphicData uri="http://schemas.openxmlformats.org/presentationml/2006/ole">
            <mc:AlternateContent xmlns:mc="http://schemas.openxmlformats.org/markup-compatibility/2006">
              <mc:Choice xmlns:v="urn:schemas-microsoft-com:vml" Requires="v">
                <p:oleObj name="PDF" r:id="rId2" imgW="0" imgH="360" progId="FoxitReader.Document">
                  <p:embed/>
                </p:oleObj>
              </mc:Choice>
              <mc:Fallback>
                <p:oleObj name="PDF" r:id="rId2" imgW="0" imgH="360" progId="FoxitReader.Document">
                  <p:embed/>
                  <p:pic>
                    <p:nvPicPr>
                      <p:cNvPr id="4" name="Segnaposto contenuto 3">
                        <a:extLst>
                          <a:ext uri="{FF2B5EF4-FFF2-40B4-BE49-F238E27FC236}">
                            <a16:creationId xmlns:a16="http://schemas.microsoft.com/office/drawing/2014/main" id="{963BDB0A-7362-4639-AA39-30C3CBDE0E1D}"/>
                          </a:ext>
                        </a:extLst>
                      </p:cNvPr>
                      <p:cNvPicPr/>
                      <p:nvPr/>
                    </p:nvPicPr>
                    <p:blipFill>
                      <a:blip r:embed="rId3"/>
                      <a:stretch>
                        <a:fillRect/>
                      </a:stretch>
                    </p:blipFill>
                    <p:spPr>
                      <a:xfrm>
                        <a:off x="4157221" y="-34886"/>
                        <a:ext cx="3403076" cy="6842152"/>
                      </a:xfrm>
                      <a:prstGeom prst="rect">
                        <a:avLst/>
                      </a:prstGeom>
                    </p:spPr>
                  </p:pic>
                </p:oleObj>
              </mc:Fallback>
            </mc:AlternateContent>
          </a:graphicData>
        </a:graphic>
      </p:graphicFrame>
    </p:spTree>
    <p:extLst>
      <p:ext uri="{BB962C8B-B14F-4D97-AF65-F5344CB8AC3E}">
        <p14:creationId xmlns:p14="http://schemas.microsoft.com/office/powerpoint/2010/main" val="1102391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0" y="6093296"/>
            <a:ext cx="9144000" cy="764704"/>
          </a:xfrm>
        </p:spPr>
        <p:txBody>
          <a:bodyPr>
            <a:normAutofit/>
          </a:bodyPr>
          <a:lstStyle/>
          <a:p>
            <a:r>
              <a:rPr lang="it-IT" sz="1400" dirty="0"/>
              <a:t>La sala del Cenacolo conserva l'architettura gotica con la quale fu restaurata nel XIV secolo. Nella fotografia, scattata dalla zona dell'entrata, si vedono la costruzione per la preghiera musulmana nel muro di destra, </a:t>
            </a:r>
            <a:br>
              <a:rPr lang="it-IT" sz="1400" dirty="0"/>
            </a:br>
            <a:r>
              <a:rPr lang="it-IT" sz="1400" dirty="0"/>
              <a:t>e la scala e la Porta che conducono alla cappella della discesa dello Spirito Santo, sulla parete di fondo.</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0656"/>
            <a:ext cx="9144000" cy="6089904"/>
          </a:xfrm>
        </p:spPr>
      </p:pic>
      <p:pic>
        <p:nvPicPr>
          <p:cNvPr id="5" name="Segnaposto contenuto 3">
            <a:extLst>
              <a:ext uri="{FF2B5EF4-FFF2-40B4-BE49-F238E27FC236}">
                <a16:creationId xmlns:a16="http://schemas.microsoft.com/office/drawing/2014/main" id="{3C4EBD0D-405F-4705-B6EF-1A90D95C5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392"/>
            <a:ext cx="9144000" cy="6089904"/>
          </a:xfrm>
          <a:prstGeom prst="rect">
            <a:avLst/>
          </a:prstGeom>
        </p:spPr>
      </p:pic>
    </p:spTree>
    <p:extLst>
      <p:ext uri="{BB962C8B-B14F-4D97-AF65-F5344CB8AC3E}">
        <p14:creationId xmlns:p14="http://schemas.microsoft.com/office/powerpoint/2010/main" val="1785662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0" y="5949280"/>
            <a:ext cx="9144000" cy="908720"/>
          </a:xfrm>
        </p:spPr>
        <p:txBody>
          <a:bodyPr>
            <a:normAutofit/>
          </a:bodyPr>
          <a:lstStyle/>
          <a:p>
            <a:r>
              <a:rPr lang="it-IT" sz="1400" dirty="0"/>
              <a:t>Sala in cui si ricordava la discesa dello Spirito Santo. Si apre poche volte all'anno, per esempio il giorno di Pentecoste</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0"/>
            <a:ext cx="9139944" cy="6093296"/>
          </a:xfrm>
        </p:spPr>
      </p:pic>
      <p:pic>
        <p:nvPicPr>
          <p:cNvPr id="5" name="Segnaposto contenuto 3">
            <a:extLst>
              <a:ext uri="{FF2B5EF4-FFF2-40B4-BE49-F238E27FC236}">
                <a16:creationId xmlns:a16="http://schemas.microsoft.com/office/drawing/2014/main" id="{FA6B86B6-79A8-4E3B-8D62-A9A0CE0D5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52400"/>
            <a:ext cx="9139944" cy="6093296"/>
          </a:xfrm>
          <a:prstGeom prst="rect">
            <a:avLst/>
          </a:prstGeom>
        </p:spPr>
      </p:pic>
    </p:spTree>
    <p:extLst>
      <p:ext uri="{BB962C8B-B14F-4D97-AF65-F5344CB8AC3E}">
        <p14:creationId xmlns:p14="http://schemas.microsoft.com/office/powerpoint/2010/main" val="1197526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2264" y="14848"/>
            <a:ext cx="10259718" cy="6843152"/>
          </a:xfrm>
        </p:spPr>
      </p:pic>
    </p:spTree>
    <p:extLst>
      <p:ext uri="{BB962C8B-B14F-4D97-AF65-F5344CB8AC3E}">
        <p14:creationId xmlns:p14="http://schemas.microsoft.com/office/powerpoint/2010/main" val="1996809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8" name="Segnaposto contenut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2272"/>
            <a:ext cx="7912778" cy="6855728"/>
          </a:xfrm>
        </p:spPr>
      </p:pic>
    </p:spTree>
    <p:extLst>
      <p:ext uri="{BB962C8B-B14F-4D97-AF65-F5344CB8AC3E}">
        <p14:creationId xmlns:p14="http://schemas.microsoft.com/office/powerpoint/2010/main" val="2379600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2764" y="352"/>
            <a:ext cx="10286471" cy="6857648"/>
          </a:xfrm>
        </p:spPr>
      </p:pic>
    </p:spTree>
    <p:extLst>
      <p:ext uri="{BB962C8B-B14F-4D97-AF65-F5344CB8AC3E}">
        <p14:creationId xmlns:p14="http://schemas.microsoft.com/office/powerpoint/2010/main" val="3268190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p:spPr>
      </p:pic>
    </p:spTree>
    <p:extLst>
      <p:ext uri="{BB962C8B-B14F-4D97-AF65-F5344CB8AC3E}">
        <p14:creationId xmlns:p14="http://schemas.microsoft.com/office/powerpoint/2010/main" val="1099864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 y="-1"/>
            <a:ext cx="12229291" cy="5367648"/>
          </a:xfrm>
        </p:spPr>
      </p:pic>
    </p:spTree>
    <p:extLst>
      <p:ext uri="{BB962C8B-B14F-4D97-AF65-F5344CB8AC3E}">
        <p14:creationId xmlns:p14="http://schemas.microsoft.com/office/powerpoint/2010/main" val="1385745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599417-8318-4228-9DEC-987AA85650B2}"/>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79F93F86-1AD3-496B-9934-AFD50FBC1AFC}"/>
              </a:ext>
            </a:extLst>
          </p:cNvPr>
          <p:cNvSpPr>
            <a:spLocks noGrp="1"/>
          </p:cNvSpPr>
          <p:nvPr>
            <p:ph idx="1"/>
          </p:nvPr>
        </p:nvSpPr>
        <p:spPr>
          <a:xfrm>
            <a:off x="0" y="0"/>
            <a:ext cx="12192000" cy="7370618"/>
          </a:xfrm>
        </p:spPr>
        <p:txBody>
          <a:bodyPr/>
          <a:lstStyle/>
          <a:p>
            <a:endParaRPr lang="it-IT" dirty="0"/>
          </a:p>
          <a:p>
            <a:pPr algn="ctr"/>
            <a:r>
              <a:rPr lang="it-IT" dirty="0"/>
              <a:t>Andate in città. </a:t>
            </a:r>
          </a:p>
          <a:p>
            <a:pPr algn="ctr"/>
            <a:r>
              <a:rPr lang="it-IT" dirty="0"/>
              <a:t>Vi verrà incontro un uomo con una brocca d’acqua: seguitelo.</a:t>
            </a:r>
          </a:p>
          <a:p>
            <a:pPr algn="ctr"/>
            <a:r>
              <a:rPr lang="it-IT" dirty="0"/>
              <a:t>Là dove entrerà </a:t>
            </a:r>
          </a:p>
          <a:p>
            <a:pPr algn="ctr"/>
            <a:r>
              <a:rPr lang="it-IT" dirty="0"/>
              <a:t>dite al padrone di casa: </a:t>
            </a:r>
          </a:p>
          <a:p>
            <a:pPr algn="ctr"/>
            <a:r>
              <a:rPr lang="it-IT" dirty="0"/>
              <a:t>Il Maestro dice: </a:t>
            </a:r>
          </a:p>
          <a:p>
            <a:pPr algn="ctr"/>
            <a:r>
              <a:rPr lang="it-IT" dirty="0"/>
              <a:t>Dov’è la stanza dove io possa mangiare la Pasqua con i miei discepoli? </a:t>
            </a:r>
          </a:p>
          <a:p>
            <a:pPr algn="ctr"/>
            <a:r>
              <a:rPr lang="it-IT" dirty="0"/>
              <a:t>Egli vi mostrerà, </a:t>
            </a:r>
          </a:p>
          <a:p>
            <a:pPr algn="ctr"/>
            <a:r>
              <a:rPr lang="it-IT" dirty="0"/>
              <a:t>al piano superiore, </a:t>
            </a:r>
          </a:p>
          <a:p>
            <a:pPr algn="ctr"/>
            <a:r>
              <a:rPr lang="it-IT" dirty="0"/>
              <a:t>una grande sala con i tappetti, già pronta; </a:t>
            </a:r>
          </a:p>
          <a:p>
            <a:pPr algn="ctr"/>
            <a:r>
              <a:rPr lang="it-IT" dirty="0"/>
              <a:t>là preparate per noi .</a:t>
            </a:r>
          </a:p>
        </p:txBody>
      </p:sp>
    </p:spTree>
    <p:extLst>
      <p:ext uri="{BB962C8B-B14F-4D97-AF65-F5344CB8AC3E}">
        <p14:creationId xmlns:p14="http://schemas.microsoft.com/office/powerpoint/2010/main" val="577053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0"/>
            <a:ext cx="7481454" cy="6858000"/>
          </a:xfrm>
        </p:spPr>
      </p:pic>
    </p:spTree>
    <p:extLst>
      <p:ext uri="{BB962C8B-B14F-4D97-AF65-F5344CB8AC3E}">
        <p14:creationId xmlns:p14="http://schemas.microsoft.com/office/powerpoint/2010/main" val="2420443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1" y="2664"/>
            <a:ext cx="9140447" cy="6855336"/>
          </a:xfrm>
        </p:spPr>
      </p:pic>
    </p:spTree>
    <p:extLst>
      <p:ext uri="{BB962C8B-B14F-4D97-AF65-F5344CB8AC3E}">
        <p14:creationId xmlns:p14="http://schemas.microsoft.com/office/powerpoint/2010/main" val="871296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8222" y="17904"/>
            <a:ext cx="6794797" cy="6840096"/>
          </a:xfrm>
        </p:spPr>
      </p:pic>
    </p:spTree>
    <p:extLst>
      <p:ext uri="{BB962C8B-B14F-4D97-AF65-F5344CB8AC3E}">
        <p14:creationId xmlns:p14="http://schemas.microsoft.com/office/powerpoint/2010/main" val="376552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0"/>
            <a:ext cx="9149093" cy="6093296"/>
          </a:xfrm>
        </p:spPr>
      </p:pic>
    </p:spTree>
    <p:extLst>
      <p:ext uri="{BB962C8B-B14F-4D97-AF65-F5344CB8AC3E}">
        <p14:creationId xmlns:p14="http://schemas.microsoft.com/office/powerpoint/2010/main" val="4174926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0"/>
            <a:ext cx="9211227" cy="5373216"/>
          </a:xfrm>
        </p:spPr>
      </p:pic>
    </p:spTree>
    <p:extLst>
      <p:ext uri="{BB962C8B-B14F-4D97-AF65-F5344CB8AC3E}">
        <p14:creationId xmlns:p14="http://schemas.microsoft.com/office/powerpoint/2010/main" val="3297928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3824" y="0"/>
            <a:ext cx="8572500" cy="6858000"/>
          </a:xfrm>
        </p:spPr>
      </p:pic>
    </p:spTree>
    <p:extLst>
      <p:ext uri="{BB962C8B-B14F-4D97-AF65-F5344CB8AC3E}">
        <p14:creationId xmlns:p14="http://schemas.microsoft.com/office/powerpoint/2010/main" val="1214048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7840" y="7992"/>
            <a:ext cx="9104903" cy="6850008"/>
          </a:xfrm>
        </p:spPr>
      </p:pic>
    </p:spTree>
    <p:extLst>
      <p:ext uri="{BB962C8B-B14F-4D97-AF65-F5344CB8AC3E}">
        <p14:creationId xmlns:p14="http://schemas.microsoft.com/office/powerpoint/2010/main" val="872233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p:spPr>
      </p:pic>
    </p:spTree>
    <p:extLst>
      <p:ext uri="{BB962C8B-B14F-4D97-AF65-F5344CB8AC3E}">
        <p14:creationId xmlns:p14="http://schemas.microsoft.com/office/powerpoint/2010/main" val="2806119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5048" y="0"/>
            <a:ext cx="9225092" cy="5805264"/>
          </a:xfrm>
        </p:spPr>
      </p:pic>
    </p:spTree>
    <p:extLst>
      <p:ext uri="{BB962C8B-B14F-4D97-AF65-F5344CB8AC3E}">
        <p14:creationId xmlns:p14="http://schemas.microsoft.com/office/powerpoint/2010/main" val="1230130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5176" y="0"/>
            <a:ext cx="9132939" cy="3933056"/>
          </a:xfrm>
        </p:spPr>
      </p:pic>
    </p:spTree>
    <p:extLst>
      <p:ext uri="{BB962C8B-B14F-4D97-AF65-F5344CB8AC3E}">
        <p14:creationId xmlns:p14="http://schemas.microsoft.com/office/powerpoint/2010/main" val="268254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0BEFF3-5F69-48DD-9109-910CC41B6626}"/>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1843E857-15A8-4A62-A0BB-4E3B15F307C9}"/>
              </a:ext>
            </a:extLst>
          </p:cNvPr>
          <p:cNvSpPr>
            <a:spLocks noGrp="1"/>
          </p:cNvSpPr>
          <p:nvPr>
            <p:ph idx="1"/>
          </p:nvPr>
        </p:nvSpPr>
        <p:spPr>
          <a:xfrm>
            <a:off x="110836" y="0"/>
            <a:ext cx="12081164" cy="7924800"/>
          </a:xfrm>
        </p:spPr>
        <p:txBody>
          <a:bodyPr/>
          <a:lstStyle/>
          <a:p>
            <a:pPr algn="ctr"/>
            <a:endParaRPr lang="it-IT" dirty="0"/>
          </a:p>
          <a:p>
            <a:pPr algn="ctr"/>
            <a:endParaRPr lang="it-IT" dirty="0"/>
          </a:p>
          <a:p>
            <a:pPr algn="ctr"/>
            <a:endParaRPr lang="it-IT" dirty="0"/>
          </a:p>
          <a:p>
            <a:pPr algn="ctr"/>
            <a:endParaRPr lang="it-IT" dirty="0"/>
          </a:p>
          <a:p>
            <a:pPr algn="ctr"/>
            <a:r>
              <a:rPr lang="it-IT" dirty="0"/>
              <a:t>I due discepoli andarono e, </a:t>
            </a:r>
          </a:p>
          <a:p>
            <a:pPr algn="ctr"/>
            <a:r>
              <a:rPr lang="it-IT" dirty="0"/>
              <a:t>entrati in città, </a:t>
            </a:r>
          </a:p>
          <a:p>
            <a:pPr algn="ctr"/>
            <a:r>
              <a:rPr lang="it-IT" dirty="0"/>
              <a:t>trovarono come aveva detto loro </a:t>
            </a:r>
          </a:p>
          <a:p>
            <a:pPr algn="ctr"/>
            <a:r>
              <a:rPr lang="it-IT" dirty="0"/>
              <a:t>e prepararono per la Pasqua.</a:t>
            </a:r>
          </a:p>
          <a:p>
            <a:pPr algn="ctr"/>
            <a:r>
              <a:rPr lang="it-IT" dirty="0"/>
              <a:t>Venuta la sera, </a:t>
            </a:r>
          </a:p>
          <a:p>
            <a:pPr algn="ctr"/>
            <a:r>
              <a:rPr lang="it-IT" dirty="0"/>
              <a:t>Egli giunse con i Dodici.</a:t>
            </a:r>
          </a:p>
        </p:txBody>
      </p:sp>
    </p:spTree>
    <p:extLst>
      <p:ext uri="{BB962C8B-B14F-4D97-AF65-F5344CB8AC3E}">
        <p14:creationId xmlns:p14="http://schemas.microsoft.com/office/powerpoint/2010/main" val="1315208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6576" y="0"/>
            <a:ext cx="9142304" cy="6381328"/>
          </a:xfrm>
        </p:spPr>
      </p:pic>
    </p:spTree>
    <p:extLst>
      <p:ext uri="{BB962C8B-B14F-4D97-AF65-F5344CB8AC3E}">
        <p14:creationId xmlns:p14="http://schemas.microsoft.com/office/powerpoint/2010/main" val="3736976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25146" y="274638"/>
            <a:ext cx="2457254" cy="3288694"/>
          </a:xfrm>
        </p:spPr>
        <p:txBody>
          <a:bodyPr>
            <a:normAutofit fontScale="90000"/>
          </a:bodyPr>
          <a:lstStyle/>
          <a:p>
            <a:r>
              <a:rPr lang="it-IT" sz="2000" dirty="0"/>
              <a:t>Strada romana </a:t>
            </a:r>
            <a:br>
              <a:rPr lang="it-IT" sz="2000" dirty="0"/>
            </a:br>
            <a:br>
              <a:rPr lang="it-IT" sz="2000" dirty="0"/>
            </a:br>
            <a:r>
              <a:rPr lang="it-IT" sz="2000" dirty="0"/>
              <a:t>a scalini </a:t>
            </a:r>
            <a:br>
              <a:rPr lang="it-IT" sz="2000" dirty="0"/>
            </a:br>
            <a:br>
              <a:rPr lang="it-IT" sz="2000" dirty="0"/>
            </a:br>
            <a:r>
              <a:rPr lang="it-IT" sz="2000" dirty="0"/>
              <a:t>che unisce</a:t>
            </a:r>
            <a:br>
              <a:rPr lang="it-IT" sz="2000" dirty="0"/>
            </a:br>
            <a:br>
              <a:rPr lang="it-IT" sz="2000" dirty="0"/>
            </a:br>
            <a:r>
              <a:rPr lang="it-IT" sz="2000" dirty="0"/>
              <a:t> Gerusalemme</a:t>
            </a:r>
            <a:br>
              <a:rPr lang="it-IT" sz="2000" dirty="0"/>
            </a:br>
            <a:br>
              <a:rPr lang="it-IT" sz="2000" dirty="0"/>
            </a:br>
            <a:r>
              <a:rPr lang="it-IT" sz="2000" dirty="0"/>
              <a:t> con la valle </a:t>
            </a:r>
            <a:br>
              <a:rPr lang="it-IT" sz="2000" dirty="0"/>
            </a:br>
            <a:br>
              <a:rPr lang="it-IT" sz="2000" dirty="0"/>
            </a:br>
            <a:r>
              <a:rPr lang="it-IT" sz="2000" dirty="0"/>
              <a:t>del </a:t>
            </a:r>
            <a:r>
              <a:rPr lang="it-IT" sz="2000" dirty="0" err="1"/>
              <a:t>Cedron</a:t>
            </a:r>
            <a:r>
              <a:rPr lang="it-IT" sz="2000" dirty="0"/>
              <a:t>.</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90151" y="0"/>
            <a:ext cx="5143500" cy="6858000"/>
          </a:xfrm>
        </p:spPr>
      </p:pic>
    </p:spTree>
    <p:extLst>
      <p:ext uri="{BB962C8B-B14F-4D97-AF65-F5344CB8AC3E}">
        <p14:creationId xmlns:p14="http://schemas.microsoft.com/office/powerpoint/2010/main" val="3182003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EAEF23-B7F9-490F-9149-434D59A2886F}"/>
              </a:ext>
            </a:extLst>
          </p:cNvPr>
          <p:cNvSpPr>
            <a:spLocks noGrp="1"/>
          </p:cNvSpPr>
          <p:nvPr>
            <p:ph type="title"/>
          </p:nvPr>
        </p:nvSpPr>
        <p:spPr>
          <a:xfrm>
            <a:off x="7484882" y="274638"/>
            <a:ext cx="4097518" cy="2232892"/>
          </a:xfrm>
        </p:spPr>
        <p:txBody>
          <a:bodyPr>
            <a:normAutofit/>
          </a:bodyPr>
          <a:lstStyle/>
          <a:p>
            <a:r>
              <a:rPr lang="it-IT" sz="2000" dirty="0"/>
              <a:t>Valle del </a:t>
            </a:r>
            <a:r>
              <a:rPr lang="it-IT" sz="2000" dirty="0" err="1"/>
              <a:t>Cedron</a:t>
            </a:r>
            <a:r>
              <a:rPr lang="it-IT" sz="2000" dirty="0"/>
              <a:t> ,</a:t>
            </a:r>
            <a:br>
              <a:rPr lang="it-IT" sz="2000" dirty="0"/>
            </a:br>
            <a:br>
              <a:rPr lang="it-IT" sz="2000" dirty="0"/>
            </a:br>
            <a:r>
              <a:rPr lang="it-IT" sz="2000" dirty="0"/>
              <a:t>che separa </a:t>
            </a:r>
            <a:br>
              <a:rPr lang="it-IT" sz="2000" dirty="0"/>
            </a:br>
            <a:br>
              <a:rPr lang="it-IT" sz="2000" dirty="0"/>
            </a:br>
            <a:r>
              <a:rPr lang="it-IT" sz="2000" dirty="0"/>
              <a:t>la città vecchia di Gerusalemme </a:t>
            </a:r>
            <a:br>
              <a:rPr lang="it-IT" sz="2000" dirty="0"/>
            </a:br>
            <a:br>
              <a:rPr lang="it-IT" sz="2000" dirty="0"/>
            </a:br>
            <a:r>
              <a:rPr lang="it-IT" sz="2000" dirty="0"/>
              <a:t>dal monte </a:t>
            </a:r>
            <a:r>
              <a:rPr lang="it-IT" sz="2000"/>
              <a:t>degli olivi</a:t>
            </a:r>
            <a:endParaRPr lang="it-IT" sz="2000" dirty="0"/>
          </a:p>
        </p:txBody>
      </p:sp>
      <p:pic>
        <p:nvPicPr>
          <p:cNvPr id="4" name="Segnaposto contenuto 3">
            <a:extLst>
              <a:ext uri="{FF2B5EF4-FFF2-40B4-BE49-F238E27FC236}">
                <a16:creationId xmlns:a16="http://schemas.microsoft.com/office/drawing/2014/main" id="{E79382F6-22E3-4DF0-B179-E4042AE4C7C6}"/>
              </a:ext>
            </a:extLst>
          </p:cNvPr>
          <p:cNvPicPr>
            <a:picLocks noGrp="1" noChangeAspect="1"/>
          </p:cNvPicPr>
          <p:nvPr>
            <p:ph idx="1"/>
          </p:nvPr>
        </p:nvPicPr>
        <p:blipFill>
          <a:blip r:embed="rId2"/>
          <a:stretch>
            <a:fillRect/>
          </a:stretch>
        </p:blipFill>
        <p:spPr>
          <a:xfrm>
            <a:off x="3440784" y="18180"/>
            <a:ext cx="3701969" cy="8003309"/>
          </a:xfrm>
          <a:prstGeom prst="rect">
            <a:avLst/>
          </a:prstGeom>
        </p:spPr>
      </p:pic>
    </p:spTree>
    <p:extLst>
      <p:ext uri="{BB962C8B-B14F-4D97-AF65-F5344CB8AC3E}">
        <p14:creationId xmlns:p14="http://schemas.microsoft.com/office/powerpoint/2010/main" val="2611709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231904" y="2130426"/>
            <a:ext cx="4750296" cy="1470025"/>
          </a:xfrm>
        </p:spPr>
        <p:txBody>
          <a:bodyPr>
            <a:normAutofit/>
          </a:bodyPr>
          <a:lstStyle/>
          <a:p>
            <a:r>
              <a:rPr lang="it-IT" sz="1400" dirty="0"/>
              <a:t>Gerusalemme</a:t>
            </a:r>
            <a:r>
              <a:rPr lang="it-IT" sz="1400"/>
              <a:t>, Cenacolo</a:t>
            </a:r>
            <a:endParaRPr lang="it-IT" sz="1400" dirty="0"/>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4497" y="-1635"/>
            <a:ext cx="3203728" cy="6859635"/>
          </a:xfrm>
          <a:prstGeom prst="rect">
            <a:avLst/>
          </a:prstGeom>
        </p:spPr>
      </p:pic>
    </p:spTree>
    <p:extLst>
      <p:ext uri="{BB962C8B-B14F-4D97-AF65-F5344CB8AC3E}">
        <p14:creationId xmlns:p14="http://schemas.microsoft.com/office/powerpoint/2010/main" val="345392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9545" y="0"/>
            <a:ext cx="4975574" cy="6858000"/>
          </a:xfrm>
        </p:spPr>
      </p:pic>
    </p:spTree>
    <p:extLst>
      <p:ext uri="{BB962C8B-B14F-4D97-AF65-F5344CB8AC3E}">
        <p14:creationId xmlns:p14="http://schemas.microsoft.com/office/powerpoint/2010/main" val="3763510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5949280"/>
            <a:ext cx="8229600" cy="908720"/>
          </a:xfrm>
        </p:spPr>
        <p:txBody>
          <a:bodyPr>
            <a:normAutofit/>
          </a:bodyPr>
          <a:lstStyle/>
          <a:p>
            <a:r>
              <a:rPr lang="it-IT" sz="1400" dirty="0"/>
              <a:t>A piano terra si conserva parte del chiostro del convento francescano del XIV secolo. </a:t>
            </a:r>
            <a:br>
              <a:rPr lang="it-IT" sz="1400" dirty="0"/>
            </a:br>
            <a:r>
              <a:rPr lang="it-IT" sz="1400" dirty="0"/>
              <a:t>Nella foto si vedono, al primo piano, le tre finestre del Cenacolo</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4848"/>
            <a:ext cx="9117672" cy="6078448"/>
          </a:xfrm>
        </p:spPr>
      </p:pic>
    </p:spTree>
    <p:extLst>
      <p:ext uri="{BB962C8B-B14F-4D97-AF65-F5344CB8AC3E}">
        <p14:creationId xmlns:p14="http://schemas.microsoft.com/office/powerpoint/2010/main" val="2205737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7004" y="0"/>
            <a:ext cx="7457991" cy="6852672"/>
          </a:xfrm>
        </p:spPr>
      </p:pic>
    </p:spTree>
    <p:extLst>
      <p:ext uri="{BB962C8B-B14F-4D97-AF65-F5344CB8AC3E}">
        <p14:creationId xmlns:p14="http://schemas.microsoft.com/office/powerpoint/2010/main" val="2825515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6968" y="9520"/>
            <a:ext cx="9131306" cy="6848480"/>
          </a:xfrm>
        </p:spPr>
      </p:pic>
    </p:spTree>
    <p:extLst>
      <p:ext uri="{BB962C8B-B14F-4D97-AF65-F5344CB8AC3E}">
        <p14:creationId xmlns:p14="http://schemas.microsoft.com/office/powerpoint/2010/main" val="3886241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1" y="17120"/>
            <a:ext cx="9121173" cy="6840880"/>
          </a:xfrm>
        </p:spPr>
      </p:pic>
    </p:spTree>
    <p:extLst>
      <p:ext uri="{BB962C8B-B14F-4D97-AF65-F5344CB8AC3E}">
        <p14:creationId xmlns:p14="http://schemas.microsoft.com/office/powerpoint/2010/main" val="321784247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306</Words>
  <Application>Microsoft Office PowerPoint</Application>
  <PresentationFormat>Widescreen</PresentationFormat>
  <Paragraphs>36</Paragraphs>
  <Slides>32</Slides>
  <Notes>0</Notes>
  <HiddenSlides>0</HiddenSlides>
  <MMClips>0</MMClips>
  <ScaleCrop>false</ScaleCrop>
  <HeadingPairs>
    <vt:vector size="8" baseType="variant">
      <vt:variant>
        <vt:lpstr>Caratteri utilizzati</vt:lpstr>
      </vt:variant>
      <vt:variant>
        <vt:i4>3</vt:i4>
      </vt:variant>
      <vt:variant>
        <vt:lpstr>Tema</vt:lpstr>
      </vt:variant>
      <vt:variant>
        <vt:i4>2</vt:i4>
      </vt:variant>
      <vt:variant>
        <vt:lpstr>Server OLE incorporati</vt:lpstr>
      </vt:variant>
      <vt:variant>
        <vt:i4>1</vt:i4>
      </vt:variant>
      <vt:variant>
        <vt:lpstr>Titoli diapositive</vt:lpstr>
      </vt:variant>
      <vt:variant>
        <vt:i4>32</vt:i4>
      </vt:variant>
    </vt:vector>
  </HeadingPairs>
  <TitlesOfParts>
    <vt:vector size="38" baseType="lpstr">
      <vt:lpstr>Arial</vt:lpstr>
      <vt:lpstr>Calibri</vt:lpstr>
      <vt:lpstr>Calibri Light</vt:lpstr>
      <vt:lpstr>Tema di Office</vt:lpstr>
      <vt:lpstr>1_Tema di Office</vt:lpstr>
      <vt:lpstr>PDF</vt:lpstr>
      <vt:lpstr>    </vt:lpstr>
      <vt:lpstr>Presentazione standard di PowerPoint</vt:lpstr>
      <vt:lpstr>Presentazione standard di PowerPoint</vt:lpstr>
      <vt:lpstr>Gerusalemme, Cenacolo</vt:lpstr>
      <vt:lpstr>Presentazione standard di PowerPoint</vt:lpstr>
      <vt:lpstr>A piano terra si conserva parte del chiostro del convento francescano del XIV secolo.  Nella foto si vedono, al primo piano, le tre finestre del Cenacolo</vt:lpstr>
      <vt:lpstr>Presentazione standard di PowerPoint</vt:lpstr>
      <vt:lpstr>Presentazione standard di PowerPoint</vt:lpstr>
      <vt:lpstr>Presentazione standard di PowerPoint</vt:lpstr>
      <vt:lpstr>Presentazione standard di PowerPoint</vt:lpstr>
      <vt:lpstr>In uno degli archivolti sono visibili i resti della figura di un agnello.  . </vt:lpstr>
      <vt:lpstr>In uno degli archivolti   è visibile   il segno del pellicano. </vt:lpstr>
      <vt:lpstr>La sala del Cenacolo conserva l'architettura gotica con la quale fu restaurata nel XIV secolo. Nella fotografia, scattata dalla zona dell'entrata, si vedono la costruzione per la preghiera musulmana nel muro di destra,  e la scala e la Porta che conducono alla cappella della discesa dello Spirito Santo, sulla parete di fondo.</vt:lpstr>
      <vt:lpstr>Sala in cui si ricordava la discesa dello Spirito Santo. Si apre poche volte all'anno, per esempio il giorno di Pentecoste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Strada romana   a scalini   che unisce   Gerusalemme   con la valle   del Cedron.</vt:lpstr>
      <vt:lpstr>Valle del Cedron ,  che separa   la città vecchia di Gerusalemme   dal monte degli olivi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Secondo Brunelli</dc:creator>
  <cp:lastModifiedBy>Secondo Brunelli</cp:lastModifiedBy>
  <cp:revision>7</cp:revision>
  <dcterms:created xsi:type="dcterms:W3CDTF">2021-02-11T10:06:15Z</dcterms:created>
  <dcterms:modified xsi:type="dcterms:W3CDTF">2021-02-14T16:02:45Z</dcterms:modified>
</cp:coreProperties>
</file>