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9" r:id="rId4"/>
    <p:sldId id="311" r:id="rId5"/>
    <p:sldId id="260" r:id="rId6"/>
    <p:sldId id="312" r:id="rId7"/>
    <p:sldId id="257" r:id="rId8"/>
    <p:sldId id="258" r:id="rId9"/>
    <p:sldId id="330" r:id="rId10"/>
    <p:sldId id="329" r:id="rId11"/>
    <p:sldId id="328" r:id="rId12"/>
    <p:sldId id="261" r:id="rId13"/>
    <p:sldId id="333" r:id="rId14"/>
    <p:sldId id="262" r:id="rId15"/>
    <p:sldId id="332" r:id="rId16"/>
    <p:sldId id="313" r:id="rId17"/>
    <p:sldId id="314" r:id="rId18"/>
    <p:sldId id="322" r:id="rId19"/>
    <p:sldId id="324" r:id="rId20"/>
    <p:sldId id="323" r:id="rId21"/>
    <p:sldId id="327" r:id="rId22"/>
    <p:sldId id="325" r:id="rId23"/>
    <p:sldId id="326" r:id="rId24"/>
    <p:sldId id="334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CAE270EA-33C4-4C7B-AE5C-6181A83A93D2}"/>
    <pc:docChg chg="custSel addSld delSld modSld sldOrd">
      <pc:chgData name="Secondo Brunelli" userId="1361646665bb41ba" providerId="LiveId" clId="{CAE270EA-33C4-4C7B-AE5C-6181A83A93D2}" dt="2021-02-15T21:57:46.918" v="1910" actId="6549"/>
      <pc:docMkLst>
        <pc:docMk/>
      </pc:docMkLst>
      <pc:sldChg chg="modSp mod">
        <pc:chgData name="Secondo Brunelli" userId="1361646665bb41ba" providerId="LiveId" clId="{CAE270EA-33C4-4C7B-AE5C-6181A83A93D2}" dt="2021-02-12T14:34:56.970" v="96" actId="20577"/>
        <pc:sldMkLst>
          <pc:docMk/>
          <pc:sldMk cId="1289712934" sldId="256"/>
        </pc:sldMkLst>
        <pc:spChg chg="mod">
          <ac:chgData name="Secondo Brunelli" userId="1361646665bb41ba" providerId="LiveId" clId="{CAE270EA-33C4-4C7B-AE5C-6181A83A93D2}" dt="2021-02-12T14:34:56.970" v="96" actId="20577"/>
          <ac:spMkLst>
            <pc:docMk/>
            <pc:sldMk cId="1289712934" sldId="256"/>
            <ac:spMk id="3" creationId="{6F9D5C7F-1AAC-4A94-9479-9236CD746F98}"/>
          </ac:spMkLst>
        </pc:spChg>
      </pc:sldChg>
      <pc:sldChg chg="modSp add mod">
        <pc:chgData name="Secondo Brunelli" userId="1361646665bb41ba" providerId="LiveId" clId="{CAE270EA-33C4-4C7B-AE5C-6181A83A93D2}" dt="2021-02-12T09:54:10.871" v="90" actId="20577"/>
        <pc:sldMkLst>
          <pc:docMk/>
          <pc:sldMk cId="3905948738" sldId="257"/>
        </pc:sldMkLst>
        <pc:spChg chg="mod">
          <ac:chgData name="Secondo Brunelli" userId="1361646665bb41ba" providerId="LiveId" clId="{CAE270EA-33C4-4C7B-AE5C-6181A83A93D2}" dt="2021-02-12T09:54:10.871" v="90" actId="20577"/>
          <ac:spMkLst>
            <pc:docMk/>
            <pc:sldMk cId="3905948738" sldId="257"/>
            <ac:spMk id="2" creationId="{00000000-0000-0000-0000-000000000000}"/>
          </ac:spMkLst>
        </pc:spChg>
        <pc:picChg chg="mod">
          <ac:chgData name="Secondo Brunelli" userId="1361646665bb41ba" providerId="LiveId" clId="{CAE270EA-33C4-4C7B-AE5C-6181A83A93D2}" dt="2021-02-12T09:52:45.391" v="45" actId="1076"/>
          <ac:picMkLst>
            <pc:docMk/>
            <pc:sldMk cId="3905948738" sldId="257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CAE270EA-33C4-4C7B-AE5C-6181A83A93D2}" dt="2021-02-12T09:54:59.747" v="95"/>
        <pc:sldMkLst>
          <pc:docMk/>
          <pc:sldMk cId="287790818" sldId="258"/>
        </pc:sldMkLst>
        <pc:spChg chg="mod">
          <ac:chgData name="Secondo Brunelli" userId="1361646665bb41ba" providerId="LiveId" clId="{CAE270EA-33C4-4C7B-AE5C-6181A83A93D2}" dt="2021-02-12T09:54:59.747" v="95"/>
          <ac:spMkLst>
            <pc:docMk/>
            <pc:sldMk cId="287790818" sldId="258"/>
            <ac:spMk id="2" creationId="{00000000-0000-0000-0000-000000000000}"/>
          </ac:spMkLst>
        </pc:spChg>
        <pc:picChg chg="mod">
          <ac:chgData name="Secondo Brunelli" userId="1361646665bb41ba" providerId="LiveId" clId="{CAE270EA-33C4-4C7B-AE5C-6181A83A93D2}" dt="2021-02-12T09:54:31.233" v="91" actId="1076"/>
          <ac:picMkLst>
            <pc:docMk/>
            <pc:sldMk cId="287790818" sldId="258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CAE270EA-33C4-4C7B-AE5C-6181A83A93D2}" dt="2021-02-15T21:57:46.918" v="1910" actId="6549"/>
        <pc:sldMkLst>
          <pc:docMk/>
          <pc:sldMk cId="1556682902" sldId="259"/>
        </pc:sldMkLst>
        <pc:spChg chg="mod">
          <ac:chgData name="Secondo Brunelli" userId="1361646665bb41ba" providerId="LiveId" clId="{CAE270EA-33C4-4C7B-AE5C-6181A83A93D2}" dt="2021-02-15T21:57:46.918" v="1910" actId="6549"/>
          <ac:spMkLst>
            <pc:docMk/>
            <pc:sldMk cId="1556682902" sldId="259"/>
            <ac:spMk id="3" creationId="{F975EA7D-8945-46E1-BDC6-19355F69C564}"/>
          </ac:spMkLst>
        </pc:spChg>
      </pc:sldChg>
      <pc:sldChg chg="modSp mod">
        <pc:chgData name="Secondo Brunelli" userId="1361646665bb41ba" providerId="LiveId" clId="{CAE270EA-33C4-4C7B-AE5C-6181A83A93D2}" dt="2021-02-12T14:38:32.592" v="245" actId="6549"/>
        <pc:sldMkLst>
          <pc:docMk/>
          <pc:sldMk cId="1137384960" sldId="260"/>
        </pc:sldMkLst>
        <pc:spChg chg="mod">
          <ac:chgData name="Secondo Brunelli" userId="1361646665bb41ba" providerId="LiveId" clId="{CAE270EA-33C4-4C7B-AE5C-6181A83A93D2}" dt="2021-02-12T14:38:32.592" v="245" actId="6549"/>
          <ac:spMkLst>
            <pc:docMk/>
            <pc:sldMk cId="1137384960" sldId="260"/>
            <ac:spMk id="3" creationId="{50C3A896-4F88-49E9-A2E7-EEBBAECED3DD}"/>
          </ac:spMkLst>
        </pc:spChg>
      </pc:sldChg>
      <pc:sldChg chg="modSp add mod">
        <pc:chgData name="Secondo Brunelli" userId="1361646665bb41ba" providerId="LiveId" clId="{CAE270EA-33C4-4C7B-AE5C-6181A83A93D2}" dt="2021-02-12T15:08:56.651" v="523" actId="20577"/>
        <pc:sldMkLst>
          <pc:docMk/>
          <pc:sldMk cId="299339186" sldId="261"/>
        </pc:sldMkLst>
        <pc:spChg chg="mod">
          <ac:chgData name="Secondo Brunelli" userId="1361646665bb41ba" providerId="LiveId" clId="{CAE270EA-33C4-4C7B-AE5C-6181A83A93D2}" dt="2021-02-12T15:08:56.651" v="523" actId="20577"/>
          <ac:spMkLst>
            <pc:docMk/>
            <pc:sldMk cId="299339186" sldId="261"/>
            <ac:spMk id="3" creationId="{DF05DAEF-8202-46BC-8FFA-2442C4127BB9}"/>
          </ac:spMkLst>
        </pc:spChg>
      </pc:sldChg>
      <pc:sldChg chg="del">
        <pc:chgData name="Secondo Brunelli" userId="1361646665bb41ba" providerId="LiveId" clId="{CAE270EA-33C4-4C7B-AE5C-6181A83A93D2}" dt="2021-02-12T15:08:04.450" v="518" actId="2696"/>
        <pc:sldMkLst>
          <pc:docMk/>
          <pc:sldMk cId="3139847625" sldId="261"/>
        </pc:sldMkLst>
      </pc:sldChg>
      <pc:sldChg chg="add">
        <pc:chgData name="Secondo Brunelli" userId="1361646665bb41ba" providerId="LiveId" clId="{CAE270EA-33C4-4C7B-AE5C-6181A83A93D2}" dt="2021-02-14T20:31:00.686" v="1890"/>
        <pc:sldMkLst>
          <pc:docMk/>
          <pc:sldMk cId="781315464" sldId="262"/>
        </pc:sldMkLst>
      </pc:sldChg>
      <pc:sldChg chg="del">
        <pc:chgData name="Secondo Brunelli" userId="1361646665bb41ba" providerId="LiveId" clId="{CAE270EA-33C4-4C7B-AE5C-6181A83A93D2}" dt="2021-02-14T20:30:20.334" v="1889" actId="2696"/>
        <pc:sldMkLst>
          <pc:docMk/>
          <pc:sldMk cId="3288276425" sldId="262"/>
        </pc:sldMkLst>
      </pc:sldChg>
      <pc:sldChg chg="modSp del mod">
        <pc:chgData name="Secondo Brunelli" userId="1361646665bb41ba" providerId="LiveId" clId="{CAE270EA-33C4-4C7B-AE5C-6181A83A93D2}" dt="2021-02-14T20:42:51.232" v="1905" actId="47"/>
        <pc:sldMkLst>
          <pc:docMk/>
          <pc:sldMk cId="914462504" sldId="263"/>
        </pc:sldMkLst>
        <pc:spChg chg="mod">
          <ac:chgData name="Secondo Brunelli" userId="1361646665bb41ba" providerId="LiveId" clId="{CAE270EA-33C4-4C7B-AE5C-6181A83A93D2}" dt="2021-02-14T20:40:26.491" v="1897" actId="21"/>
          <ac:spMkLst>
            <pc:docMk/>
            <pc:sldMk cId="914462504" sldId="263"/>
            <ac:spMk id="3" creationId="{5C57AA6A-9624-43DE-A80E-C5C38D04C599}"/>
          </ac:spMkLst>
        </pc:spChg>
      </pc:sldChg>
      <pc:sldChg chg="modSp del mod">
        <pc:chgData name="Secondo Brunelli" userId="1361646665bb41ba" providerId="LiveId" clId="{CAE270EA-33C4-4C7B-AE5C-6181A83A93D2}" dt="2021-02-14T20:44:11.090" v="1909" actId="47"/>
        <pc:sldMkLst>
          <pc:docMk/>
          <pc:sldMk cId="224420431" sldId="264"/>
        </pc:sldMkLst>
        <pc:spChg chg="mod">
          <ac:chgData name="Secondo Brunelli" userId="1361646665bb41ba" providerId="LiveId" clId="{CAE270EA-33C4-4C7B-AE5C-6181A83A93D2}" dt="2021-02-14T20:43:37.335" v="1906" actId="21"/>
          <ac:spMkLst>
            <pc:docMk/>
            <pc:sldMk cId="224420431" sldId="264"/>
            <ac:spMk id="3" creationId="{DF9E096B-333B-410E-96EE-F55F9931B01F}"/>
          </ac:spMkLst>
        </pc:spChg>
      </pc:sldChg>
      <pc:sldChg chg="modSp del mod">
        <pc:chgData name="Secondo Brunelli" userId="1361646665bb41ba" providerId="LiveId" clId="{CAE270EA-33C4-4C7B-AE5C-6181A83A93D2}" dt="2021-02-14T17:58:54.262" v="1765" actId="47"/>
        <pc:sldMkLst>
          <pc:docMk/>
          <pc:sldMk cId="257521065" sldId="310"/>
        </pc:sldMkLst>
        <pc:spChg chg="mod">
          <ac:chgData name="Secondo Brunelli" userId="1361646665bb41ba" providerId="LiveId" clId="{CAE270EA-33C4-4C7B-AE5C-6181A83A93D2}" dt="2021-02-12T15:45:48.596" v="1703" actId="21"/>
          <ac:spMkLst>
            <pc:docMk/>
            <pc:sldMk cId="257521065" sldId="310"/>
            <ac:spMk id="3" creationId="{D3FF8E93-3AA4-47C3-986E-64C494FB4477}"/>
          </ac:spMkLst>
        </pc:spChg>
      </pc:sldChg>
      <pc:sldChg chg="modSp mod ord">
        <pc:chgData name="Secondo Brunelli" userId="1361646665bb41ba" providerId="LiveId" clId="{CAE270EA-33C4-4C7B-AE5C-6181A83A93D2}" dt="2021-02-12T14:38:12.762" v="235" actId="27636"/>
        <pc:sldMkLst>
          <pc:docMk/>
          <pc:sldMk cId="2049122858" sldId="311"/>
        </pc:sldMkLst>
        <pc:spChg chg="mod">
          <ac:chgData name="Secondo Brunelli" userId="1361646665bb41ba" providerId="LiveId" clId="{CAE270EA-33C4-4C7B-AE5C-6181A83A93D2}" dt="2021-02-12T14:38:12.762" v="235" actId="27636"/>
          <ac:spMkLst>
            <pc:docMk/>
            <pc:sldMk cId="2049122858" sldId="311"/>
            <ac:spMk id="2" creationId="{5118796E-8598-4F25-903D-D0E29A1A8DD9}"/>
          </ac:spMkLst>
        </pc:spChg>
      </pc:sldChg>
      <pc:sldChg chg="modSp mod">
        <pc:chgData name="Secondo Brunelli" userId="1361646665bb41ba" providerId="LiveId" clId="{CAE270EA-33C4-4C7B-AE5C-6181A83A93D2}" dt="2021-02-12T14:39:52.227" v="274" actId="6549"/>
        <pc:sldMkLst>
          <pc:docMk/>
          <pc:sldMk cId="443387545" sldId="312"/>
        </pc:sldMkLst>
        <pc:spChg chg="mod">
          <ac:chgData name="Secondo Brunelli" userId="1361646665bb41ba" providerId="LiveId" clId="{CAE270EA-33C4-4C7B-AE5C-6181A83A93D2}" dt="2021-02-12T14:39:52.227" v="274" actId="6549"/>
          <ac:spMkLst>
            <pc:docMk/>
            <pc:sldMk cId="443387545" sldId="312"/>
            <ac:spMk id="2" creationId="{FD5ECA0F-5B60-4052-A10A-D8ADD37CDA0A}"/>
          </ac:spMkLst>
        </pc:spChg>
      </pc:sldChg>
      <pc:sldChg chg="modSp mod">
        <pc:chgData name="Secondo Brunelli" userId="1361646665bb41ba" providerId="LiveId" clId="{CAE270EA-33C4-4C7B-AE5C-6181A83A93D2}" dt="2021-02-14T17:35:00.130" v="1762" actId="6549"/>
        <pc:sldMkLst>
          <pc:docMk/>
          <pc:sldMk cId="2072578330" sldId="313"/>
        </pc:sldMkLst>
        <pc:spChg chg="mod">
          <ac:chgData name="Secondo Brunelli" userId="1361646665bb41ba" providerId="LiveId" clId="{CAE270EA-33C4-4C7B-AE5C-6181A83A93D2}" dt="2021-02-14T17:35:00.130" v="1762" actId="6549"/>
          <ac:spMkLst>
            <pc:docMk/>
            <pc:sldMk cId="2072578330" sldId="313"/>
            <ac:spMk id="2" creationId="{383DB9A1-E884-4E7C-A48E-809E8DBB3673}"/>
          </ac:spMkLst>
        </pc:spChg>
      </pc:sldChg>
      <pc:sldChg chg="modSp mod">
        <pc:chgData name="Secondo Brunelli" userId="1361646665bb41ba" providerId="LiveId" clId="{CAE270EA-33C4-4C7B-AE5C-6181A83A93D2}" dt="2021-02-14T17:37:17.008" v="1763" actId="20577"/>
        <pc:sldMkLst>
          <pc:docMk/>
          <pc:sldMk cId="1228680348" sldId="314"/>
        </pc:sldMkLst>
        <pc:spChg chg="mod">
          <ac:chgData name="Secondo Brunelli" userId="1361646665bb41ba" providerId="LiveId" clId="{CAE270EA-33C4-4C7B-AE5C-6181A83A93D2}" dt="2021-02-14T17:37:17.008" v="1763" actId="20577"/>
          <ac:spMkLst>
            <pc:docMk/>
            <pc:sldMk cId="1228680348" sldId="314"/>
            <ac:spMk id="2" creationId="{9C9171EB-BB4D-4EA0-B140-8A9556A28AA2}"/>
          </ac:spMkLst>
        </pc:spChg>
        <pc:graphicFrameChg chg="mod">
          <ac:chgData name="Secondo Brunelli" userId="1361646665bb41ba" providerId="LiveId" clId="{CAE270EA-33C4-4C7B-AE5C-6181A83A93D2}" dt="2021-02-12T15:23:29.135" v="926" actId="1076"/>
          <ac:graphicFrameMkLst>
            <pc:docMk/>
            <pc:sldMk cId="1228680348" sldId="314"/>
            <ac:graphicFrameMk id="4" creationId="{E4D2C455-F87A-4558-8B50-5B119A3E07D5}"/>
          </ac:graphicFrameMkLst>
        </pc:graphicFrameChg>
      </pc:sldChg>
      <pc:sldChg chg="del">
        <pc:chgData name="Secondo Brunelli" userId="1361646665bb41ba" providerId="LiveId" clId="{CAE270EA-33C4-4C7B-AE5C-6181A83A93D2}" dt="2021-02-12T09:41:38.242" v="19" actId="47"/>
        <pc:sldMkLst>
          <pc:docMk/>
          <pc:sldMk cId="2745822831" sldId="315"/>
        </pc:sldMkLst>
      </pc:sldChg>
      <pc:sldChg chg="del">
        <pc:chgData name="Secondo Brunelli" userId="1361646665bb41ba" providerId="LiveId" clId="{CAE270EA-33C4-4C7B-AE5C-6181A83A93D2}" dt="2021-02-12T09:42:20.744" v="20" actId="47"/>
        <pc:sldMkLst>
          <pc:docMk/>
          <pc:sldMk cId="2039628796" sldId="316"/>
        </pc:sldMkLst>
      </pc:sldChg>
      <pc:sldChg chg="del">
        <pc:chgData name="Secondo Brunelli" userId="1361646665bb41ba" providerId="LiveId" clId="{CAE270EA-33C4-4C7B-AE5C-6181A83A93D2}" dt="2021-02-12T09:42:52.058" v="21" actId="47"/>
        <pc:sldMkLst>
          <pc:docMk/>
          <pc:sldMk cId="377931189" sldId="317"/>
        </pc:sldMkLst>
      </pc:sldChg>
      <pc:sldChg chg="del">
        <pc:chgData name="Secondo Brunelli" userId="1361646665bb41ba" providerId="LiveId" clId="{CAE270EA-33C4-4C7B-AE5C-6181A83A93D2}" dt="2021-02-12T09:43:02.684" v="22" actId="47"/>
        <pc:sldMkLst>
          <pc:docMk/>
          <pc:sldMk cId="4288589059" sldId="318"/>
        </pc:sldMkLst>
      </pc:sldChg>
      <pc:sldChg chg="del">
        <pc:chgData name="Secondo Brunelli" userId="1361646665bb41ba" providerId="LiveId" clId="{CAE270EA-33C4-4C7B-AE5C-6181A83A93D2}" dt="2021-02-12T09:43:17.469" v="23" actId="47"/>
        <pc:sldMkLst>
          <pc:docMk/>
          <pc:sldMk cId="2559344845" sldId="319"/>
        </pc:sldMkLst>
      </pc:sldChg>
      <pc:sldChg chg="del">
        <pc:chgData name="Secondo Brunelli" userId="1361646665bb41ba" providerId="LiveId" clId="{CAE270EA-33C4-4C7B-AE5C-6181A83A93D2}" dt="2021-02-12T09:43:41.569" v="24" actId="47"/>
        <pc:sldMkLst>
          <pc:docMk/>
          <pc:sldMk cId="18848794" sldId="320"/>
        </pc:sldMkLst>
      </pc:sldChg>
      <pc:sldChg chg="del">
        <pc:chgData name="Secondo Brunelli" userId="1361646665bb41ba" providerId="LiveId" clId="{CAE270EA-33C4-4C7B-AE5C-6181A83A93D2}" dt="2021-02-12T09:44:00.478" v="25" actId="47"/>
        <pc:sldMkLst>
          <pc:docMk/>
          <pc:sldMk cId="2756257922" sldId="321"/>
        </pc:sldMkLst>
      </pc:sldChg>
      <pc:sldChg chg="modSp new mod">
        <pc:chgData name="Secondo Brunelli" userId="1361646665bb41ba" providerId="LiveId" clId="{CAE270EA-33C4-4C7B-AE5C-6181A83A93D2}" dt="2021-02-12T15:28:04.962" v="1104" actId="6549"/>
        <pc:sldMkLst>
          <pc:docMk/>
          <pc:sldMk cId="1196162874" sldId="322"/>
        </pc:sldMkLst>
        <pc:spChg chg="mod">
          <ac:chgData name="Secondo Brunelli" userId="1361646665bb41ba" providerId="LiveId" clId="{CAE270EA-33C4-4C7B-AE5C-6181A83A93D2}" dt="2021-02-12T15:28:04.962" v="1104" actId="6549"/>
          <ac:spMkLst>
            <pc:docMk/>
            <pc:sldMk cId="1196162874" sldId="322"/>
            <ac:spMk id="2" creationId="{308D679C-5FD2-40D0-9516-B1005DC4695F}"/>
          </ac:spMkLst>
        </pc:spChg>
        <pc:graphicFrameChg chg="mod">
          <ac:chgData name="Secondo Brunelli" userId="1361646665bb41ba" providerId="LiveId" clId="{CAE270EA-33C4-4C7B-AE5C-6181A83A93D2}" dt="2021-02-12T15:25:06.279" v="993" actId="1076"/>
          <ac:graphicFrameMkLst>
            <pc:docMk/>
            <pc:sldMk cId="1196162874" sldId="322"/>
            <ac:graphicFrameMk id="4" creationId="{C551ECEB-6CD9-464B-8717-C5D51E5CD8AD}"/>
          </ac:graphicFrameMkLst>
        </pc:graphicFrameChg>
      </pc:sldChg>
      <pc:sldChg chg="modSp new mod ord">
        <pc:chgData name="Secondo Brunelli" userId="1361646665bb41ba" providerId="LiveId" clId="{CAE270EA-33C4-4C7B-AE5C-6181A83A93D2}" dt="2021-02-12T15:33:48.916" v="1335" actId="27636"/>
        <pc:sldMkLst>
          <pc:docMk/>
          <pc:sldMk cId="3382215948" sldId="323"/>
        </pc:sldMkLst>
        <pc:spChg chg="mod">
          <ac:chgData name="Secondo Brunelli" userId="1361646665bb41ba" providerId="LiveId" clId="{CAE270EA-33C4-4C7B-AE5C-6181A83A93D2}" dt="2021-02-12T15:33:48.916" v="1335" actId="27636"/>
          <ac:spMkLst>
            <pc:docMk/>
            <pc:sldMk cId="3382215948" sldId="323"/>
            <ac:spMk id="2" creationId="{71E82477-B361-4163-9EA6-273AB1F8F97B}"/>
          </ac:spMkLst>
        </pc:spChg>
        <pc:graphicFrameChg chg="mod">
          <ac:chgData name="Secondo Brunelli" userId="1361646665bb41ba" providerId="LiveId" clId="{CAE270EA-33C4-4C7B-AE5C-6181A83A93D2}" dt="2021-02-12T15:31:27.063" v="1223" actId="14100"/>
          <ac:graphicFrameMkLst>
            <pc:docMk/>
            <pc:sldMk cId="3382215948" sldId="323"/>
            <ac:graphicFrameMk id="4" creationId="{29FEA036-B0DF-4185-B648-61BBC394C9D5}"/>
          </ac:graphicFrameMkLst>
        </pc:graphicFrameChg>
      </pc:sldChg>
      <pc:sldChg chg="modSp new mod">
        <pc:chgData name="Secondo Brunelli" userId="1361646665bb41ba" providerId="LiveId" clId="{CAE270EA-33C4-4C7B-AE5C-6181A83A93D2}" dt="2021-02-12T15:30:51.807" v="1221" actId="27636"/>
        <pc:sldMkLst>
          <pc:docMk/>
          <pc:sldMk cId="1563230421" sldId="324"/>
        </pc:sldMkLst>
        <pc:spChg chg="mod">
          <ac:chgData name="Secondo Brunelli" userId="1361646665bb41ba" providerId="LiveId" clId="{CAE270EA-33C4-4C7B-AE5C-6181A83A93D2}" dt="2021-02-12T15:30:51.807" v="1221" actId="27636"/>
          <ac:spMkLst>
            <pc:docMk/>
            <pc:sldMk cId="1563230421" sldId="324"/>
            <ac:spMk id="2" creationId="{10385E92-BEEC-4216-BD4A-B71A8F543ABC}"/>
          </ac:spMkLst>
        </pc:spChg>
        <pc:graphicFrameChg chg="mod">
          <ac:chgData name="Secondo Brunelli" userId="1361646665bb41ba" providerId="LiveId" clId="{CAE270EA-33C4-4C7B-AE5C-6181A83A93D2}" dt="2021-02-12T15:28:15.704" v="1105" actId="1076"/>
          <ac:graphicFrameMkLst>
            <pc:docMk/>
            <pc:sldMk cId="1563230421" sldId="324"/>
            <ac:graphicFrameMk id="4" creationId="{55F3FC78-090E-495C-8354-C3296C5D6401}"/>
          </ac:graphicFrameMkLst>
        </pc:graphicFrameChg>
      </pc:sldChg>
      <pc:sldChg chg="modSp new mod">
        <pc:chgData name="Secondo Brunelli" userId="1361646665bb41ba" providerId="LiveId" clId="{CAE270EA-33C4-4C7B-AE5C-6181A83A93D2}" dt="2021-02-12T15:40:17.525" v="1575" actId="14100"/>
        <pc:sldMkLst>
          <pc:docMk/>
          <pc:sldMk cId="4238853554" sldId="325"/>
        </pc:sldMkLst>
        <pc:spChg chg="mod">
          <ac:chgData name="Secondo Brunelli" userId="1361646665bb41ba" providerId="LiveId" clId="{CAE270EA-33C4-4C7B-AE5C-6181A83A93D2}" dt="2021-02-12T15:40:17.525" v="1575" actId="14100"/>
          <ac:spMkLst>
            <pc:docMk/>
            <pc:sldMk cId="4238853554" sldId="325"/>
            <ac:spMk id="2" creationId="{9659E428-0B05-427F-BDB6-766E39650CF9}"/>
          </ac:spMkLst>
        </pc:spChg>
        <pc:graphicFrameChg chg="mod">
          <ac:chgData name="Secondo Brunelli" userId="1361646665bb41ba" providerId="LiveId" clId="{CAE270EA-33C4-4C7B-AE5C-6181A83A93D2}" dt="2021-02-12T15:37:11.996" v="1495" actId="1076"/>
          <ac:graphicFrameMkLst>
            <pc:docMk/>
            <pc:sldMk cId="4238853554" sldId="325"/>
            <ac:graphicFrameMk id="4" creationId="{0513BAB2-A6B9-497A-887E-3D62B32B3AF8}"/>
          </ac:graphicFrameMkLst>
        </pc:graphicFrameChg>
      </pc:sldChg>
      <pc:sldChg chg="addSp delSp modSp new mod">
        <pc:chgData name="Secondo Brunelli" userId="1361646665bb41ba" providerId="LiveId" clId="{CAE270EA-33C4-4C7B-AE5C-6181A83A93D2}" dt="2021-02-14T20:43:56.845" v="1908"/>
        <pc:sldMkLst>
          <pc:docMk/>
          <pc:sldMk cId="594978154" sldId="326"/>
        </pc:sldMkLst>
        <pc:spChg chg="mod">
          <ac:chgData name="Secondo Brunelli" userId="1361646665bb41ba" providerId="LiveId" clId="{CAE270EA-33C4-4C7B-AE5C-6181A83A93D2}" dt="2021-02-14T20:43:56.845" v="1908"/>
          <ac:spMkLst>
            <pc:docMk/>
            <pc:sldMk cId="594978154" sldId="326"/>
            <ac:spMk id="2" creationId="{71F2AEC5-2C61-47C5-AE99-11C6748B1DAB}"/>
          </ac:spMkLst>
        </pc:spChg>
        <pc:graphicFrameChg chg="mod">
          <ac:chgData name="Secondo Brunelli" userId="1361646665bb41ba" providerId="LiveId" clId="{CAE270EA-33C4-4C7B-AE5C-6181A83A93D2}" dt="2021-02-12T15:40:31.424" v="1576" actId="1076"/>
          <ac:graphicFrameMkLst>
            <pc:docMk/>
            <pc:sldMk cId="594978154" sldId="326"/>
            <ac:graphicFrameMk id="4" creationId="{46EE3D32-E7A0-4FD0-9562-AC473E4D4CD2}"/>
          </ac:graphicFrameMkLst>
        </pc:graphicFrameChg>
        <pc:graphicFrameChg chg="add del mod">
          <ac:chgData name="Secondo Brunelli" userId="1361646665bb41ba" providerId="LiveId" clId="{CAE270EA-33C4-4C7B-AE5C-6181A83A93D2}" dt="2021-02-14T20:35:10.811" v="1892" actId="478"/>
          <ac:graphicFrameMkLst>
            <pc:docMk/>
            <pc:sldMk cId="594978154" sldId="326"/>
            <ac:graphicFrameMk id="5" creationId="{5A26505A-FFFE-4F61-B3CF-046F706B18C4}"/>
          </ac:graphicFrameMkLst>
        </pc:graphicFrameChg>
      </pc:sldChg>
      <pc:sldChg chg="modSp new mod ord">
        <pc:chgData name="Secondo Brunelli" userId="1361646665bb41ba" providerId="LiveId" clId="{CAE270EA-33C4-4C7B-AE5C-6181A83A93D2}" dt="2021-02-14T20:41:11.671" v="1899"/>
        <pc:sldMkLst>
          <pc:docMk/>
          <pc:sldMk cId="898979067" sldId="327"/>
        </pc:sldMkLst>
        <pc:spChg chg="mod">
          <ac:chgData name="Secondo Brunelli" userId="1361646665bb41ba" providerId="LiveId" clId="{CAE270EA-33C4-4C7B-AE5C-6181A83A93D2}" dt="2021-02-14T20:41:11.671" v="1899"/>
          <ac:spMkLst>
            <pc:docMk/>
            <pc:sldMk cId="898979067" sldId="327"/>
            <ac:spMk id="2" creationId="{6304A213-9B87-4CF0-8766-34E857ED7C7A}"/>
          </ac:spMkLst>
        </pc:spChg>
        <pc:graphicFrameChg chg="mod">
          <ac:chgData name="Secondo Brunelli" userId="1361646665bb41ba" providerId="LiveId" clId="{CAE270EA-33C4-4C7B-AE5C-6181A83A93D2}" dt="2021-02-12T15:34:05.226" v="1336" actId="1076"/>
          <ac:graphicFrameMkLst>
            <pc:docMk/>
            <pc:sldMk cId="898979067" sldId="327"/>
            <ac:graphicFrameMk id="4" creationId="{38F1DB7B-7B47-4AB2-8C84-C4288EDAA732}"/>
          </ac:graphicFrameMkLst>
        </pc:graphicFrameChg>
      </pc:sldChg>
      <pc:sldChg chg="modSp new mod">
        <pc:chgData name="Secondo Brunelli" userId="1361646665bb41ba" providerId="LiveId" clId="{CAE270EA-33C4-4C7B-AE5C-6181A83A93D2}" dt="2021-02-12T14:57:35.412" v="332" actId="6549"/>
        <pc:sldMkLst>
          <pc:docMk/>
          <pc:sldMk cId="313851754" sldId="328"/>
        </pc:sldMkLst>
        <pc:spChg chg="mod">
          <ac:chgData name="Secondo Brunelli" userId="1361646665bb41ba" providerId="LiveId" clId="{CAE270EA-33C4-4C7B-AE5C-6181A83A93D2}" dt="2021-02-12T14:57:35.412" v="332" actId="6549"/>
          <ac:spMkLst>
            <pc:docMk/>
            <pc:sldMk cId="313851754" sldId="328"/>
            <ac:spMk id="2" creationId="{3D55FC82-5E5A-4345-9792-9D757A875115}"/>
          </ac:spMkLst>
        </pc:spChg>
        <pc:graphicFrameChg chg="mod">
          <ac:chgData name="Secondo Brunelli" userId="1361646665bb41ba" providerId="LiveId" clId="{CAE270EA-33C4-4C7B-AE5C-6181A83A93D2}" dt="2021-02-12T14:56:07.954" v="277" actId="14100"/>
          <ac:graphicFrameMkLst>
            <pc:docMk/>
            <pc:sldMk cId="313851754" sldId="328"/>
            <ac:graphicFrameMk id="4" creationId="{A92C31E7-B19B-4BE0-907D-9E06FD31C036}"/>
          </ac:graphicFrameMkLst>
        </pc:graphicFrameChg>
      </pc:sldChg>
      <pc:sldChg chg="modSp new mod">
        <pc:chgData name="Secondo Brunelli" userId="1361646665bb41ba" providerId="LiveId" clId="{CAE270EA-33C4-4C7B-AE5C-6181A83A93D2}" dt="2021-02-12T15:03:24.836" v="440" actId="122"/>
        <pc:sldMkLst>
          <pc:docMk/>
          <pc:sldMk cId="3175865378" sldId="329"/>
        </pc:sldMkLst>
        <pc:spChg chg="mod">
          <ac:chgData name="Secondo Brunelli" userId="1361646665bb41ba" providerId="LiveId" clId="{CAE270EA-33C4-4C7B-AE5C-6181A83A93D2}" dt="2021-02-12T15:03:24.836" v="440" actId="122"/>
          <ac:spMkLst>
            <pc:docMk/>
            <pc:sldMk cId="3175865378" sldId="329"/>
            <ac:spMk id="2" creationId="{95EA0A32-AFC7-4ACB-8176-B44AA5EB51AE}"/>
          </ac:spMkLst>
        </pc:spChg>
        <pc:graphicFrameChg chg="mod">
          <ac:chgData name="Secondo Brunelli" userId="1361646665bb41ba" providerId="LiveId" clId="{CAE270EA-33C4-4C7B-AE5C-6181A83A93D2}" dt="2021-02-12T14:58:51.981" v="335" actId="14100"/>
          <ac:graphicFrameMkLst>
            <pc:docMk/>
            <pc:sldMk cId="3175865378" sldId="329"/>
            <ac:graphicFrameMk id="4" creationId="{682B1A03-5414-4BE9-824A-87642B035637}"/>
          </ac:graphicFrameMkLst>
        </pc:graphicFrameChg>
      </pc:sldChg>
      <pc:sldChg chg="modSp new mod">
        <pc:chgData name="Secondo Brunelli" userId="1361646665bb41ba" providerId="LiveId" clId="{CAE270EA-33C4-4C7B-AE5C-6181A83A93D2}" dt="2021-02-12T15:05:57.842" v="515" actId="14100"/>
        <pc:sldMkLst>
          <pc:docMk/>
          <pc:sldMk cId="1776485871" sldId="330"/>
        </pc:sldMkLst>
        <pc:spChg chg="mod">
          <ac:chgData name="Secondo Brunelli" userId="1361646665bb41ba" providerId="LiveId" clId="{CAE270EA-33C4-4C7B-AE5C-6181A83A93D2}" dt="2021-02-12T15:05:57.842" v="515" actId="14100"/>
          <ac:spMkLst>
            <pc:docMk/>
            <pc:sldMk cId="1776485871" sldId="330"/>
            <ac:spMk id="2" creationId="{3460EAA7-433A-456B-85BA-D651AFD4A4C4}"/>
          </ac:spMkLst>
        </pc:spChg>
        <pc:graphicFrameChg chg="mod">
          <ac:chgData name="Secondo Brunelli" userId="1361646665bb41ba" providerId="LiveId" clId="{CAE270EA-33C4-4C7B-AE5C-6181A83A93D2}" dt="2021-02-12T15:04:30.689" v="443" actId="14100"/>
          <ac:graphicFrameMkLst>
            <pc:docMk/>
            <pc:sldMk cId="1776485871" sldId="330"/>
            <ac:graphicFrameMk id="4" creationId="{7288BA82-C6D4-4861-8F76-9B6A934429A0}"/>
          </ac:graphicFrameMkLst>
        </pc:graphicFrameChg>
      </pc:sldChg>
      <pc:sldChg chg="new del">
        <pc:chgData name="Secondo Brunelli" userId="1361646665bb41ba" providerId="LiveId" clId="{CAE270EA-33C4-4C7B-AE5C-6181A83A93D2}" dt="2021-02-12T15:08:44.824" v="520" actId="47"/>
        <pc:sldMkLst>
          <pc:docMk/>
          <pc:sldMk cId="836513395" sldId="331"/>
        </pc:sldMkLst>
      </pc:sldChg>
      <pc:sldChg chg="modSp new mod">
        <pc:chgData name="Secondo Brunelli" userId="1361646665bb41ba" providerId="LiveId" clId="{CAE270EA-33C4-4C7B-AE5C-6181A83A93D2}" dt="2021-02-12T15:50:27.504" v="1761" actId="20577"/>
        <pc:sldMkLst>
          <pc:docMk/>
          <pc:sldMk cId="3938798182" sldId="332"/>
        </pc:sldMkLst>
        <pc:spChg chg="mod">
          <ac:chgData name="Secondo Brunelli" userId="1361646665bb41ba" providerId="LiveId" clId="{CAE270EA-33C4-4C7B-AE5C-6181A83A93D2}" dt="2021-02-12T15:50:27.504" v="1761" actId="20577"/>
          <ac:spMkLst>
            <pc:docMk/>
            <pc:sldMk cId="3938798182" sldId="332"/>
            <ac:spMk id="3" creationId="{B075DC9A-0FC7-41C4-A09A-584E6D004DAB}"/>
          </ac:spMkLst>
        </pc:spChg>
      </pc:sldChg>
      <pc:sldChg chg="modSp new mod">
        <pc:chgData name="Secondo Brunelli" userId="1361646665bb41ba" providerId="LiveId" clId="{CAE270EA-33C4-4C7B-AE5C-6181A83A93D2}" dt="2021-02-12T15:49:16.611" v="1756" actId="27636"/>
        <pc:sldMkLst>
          <pc:docMk/>
          <pc:sldMk cId="174369366" sldId="333"/>
        </pc:sldMkLst>
        <pc:spChg chg="mod">
          <ac:chgData name="Secondo Brunelli" userId="1361646665bb41ba" providerId="LiveId" clId="{CAE270EA-33C4-4C7B-AE5C-6181A83A93D2}" dt="2021-02-12T15:49:16.611" v="1756" actId="27636"/>
          <ac:spMkLst>
            <pc:docMk/>
            <pc:sldMk cId="174369366" sldId="333"/>
            <ac:spMk id="3" creationId="{8E34A46B-AD44-43FE-9409-0CB1DC2D9B69}"/>
          </ac:spMkLst>
        </pc:spChg>
      </pc:sldChg>
      <pc:sldChg chg="modSp new mod">
        <pc:chgData name="Secondo Brunelli" userId="1361646665bb41ba" providerId="LiveId" clId="{CAE270EA-33C4-4C7B-AE5C-6181A83A93D2}" dt="2021-02-14T20:42:40.302" v="1904" actId="14100"/>
        <pc:sldMkLst>
          <pc:docMk/>
          <pc:sldMk cId="3210871085" sldId="334"/>
        </pc:sldMkLst>
        <pc:spChg chg="mod">
          <ac:chgData name="Secondo Brunelli" userId="1361646665bb41ba" providerId="LiveId" clId="{CAE270EA-33C4-4C7B-AE5C-6181A83A93D2}" dt="2021-02-14T20:42:40.302" v="1904" actId="14100"/>
          <ac:spMkLst>
            <pc:docMk/>
            <pc:sldMk cId="3210871085" sldId="334"/>
            <ac:spMk id="2" creationId="{27F2313D-1577-421B-8884-F8DE359F848E}"/>
          </ac:spMkLst>
        </pc:spChg>
        <pc:graphicFrameChg chg="mod">
          <ac:chgData name="Secondo Brunelli" userId="1361646665bb41ba" providerId="LiveId" clId="{CAE270EA-33C4-4C7B-AE5C-6181A83A93D2}" dt="2021-02-14T20:38:37.406" v="1895" actId="14100"/>
          <ac:graphicFrameMkLst>
            <pc:docMk/>
            <pc:sldMk cId="3210871085" sldId="334"/>
            <ac:graphicFrameMk id="5" creationId="{2F9F80E0-5740-4470-BFF4-88B33079A5C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A71D3-6AF1-4B74-8875-03C29852F90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5C619-FDCD-4FB9-8FF2-4C1E6B7EF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684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EDF7C9-DC44-4BDE-BCA7-0165B8737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BFC0EF-9CB1-4CCF-AF45-521FB22D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6D92F1-88F9-4635-9FBA-06E2ED40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779583-C3DD-4089-8205-0D5FDA2F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AC4317-625D-472A-AE36-F21581DA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34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C536C-3966-48E8-9499-A9A0E9DD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4C440C-B5AC-4F3D-B99E-F4D0E946D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7A37EA-481C-49EB-822B-DCE2383F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8F187C-4B34-42F2-B677-7C29FBF7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1CA878-4FC3-4893-9F89-399E784F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03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0749A54-3AB7-4D92-8B41-18A9C3CEE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187F06-3631-40FE-800A-AAA246281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F2274E-3A37-492E-B041-47913880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4D2394-9C43-4B35-8731-B62875C5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D51558-D9C3-403D-B5EB-40C1AFEF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21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883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842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96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932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275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5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31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4F0D5-00CF-472D-A50F-026141B8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3C04D8-3946-4508-A5A5-A7217D49E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5DC906-0BA2-4F1C-A84B-43E15669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516E9B-0B9D-423C-984C-78F3D68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5F6EEF-2BB5-402B-BEFE-EC453D40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040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32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6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57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42768-611F-4779-A205-3DBF8B51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C15B78-C1EB-4EA6-955D-326CFC270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A5C727-9983-4839-8F71-8558505D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693D0-EA1E-41EC-A785-444A1650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FA86C6-5C7E-4299-BC04-F561CDA1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90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C6AF30-507B-4983-958B-1FF21B4C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D6B434-632C-4B07-B7A1-617E67614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CE9E93-55B8-44CB-9099-3839E5A0D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34D41E-DE40-47BE-B93E-BD37044E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0F52F1-C6D9-4A25-8C4D-494DE8B8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CF6B53-211A-4436-8CBF-D2C26AF7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41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C0E32-C7CF-4D60-B4FC-CA37F9CF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6D1B24-0159-407B-B844-F0A6E93F0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C07B28-A49F-464C-B7C4-E09983A82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53495F-A03E-489E-A405-BA66D8C10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268D8C0-12DB-46DD-B064-01D9ABB0E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A3695EC-1BBD-4FA0-9ABF-770B2743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BA33CBA-6F49-4E8B-99F7-B6FDDB94E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78C9EF-6650-4EE4-9CB0-3B72B0BC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81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EEABE-FDEC-434F-AE66-D59AACD3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F46DE77-95EC-4417-8D16-F9ECB614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F22E33-70D1-4B6D-888C-29545ED4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DA17EC-5EE5-442F-82D5-DB42408B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35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5D750F-8737-47DF-80A0-9DF3FB083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686ACE-F26E-4435-A31E-D4599D08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50A00B-C666-459B-B9D7-D3A6AA1F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04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8756E-22FC-4819-81D0-D6C715F0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7F61C6-3639-4FAE-925C-41599803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A3C83E-6E54-4A19-8CAB-881AC60DB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BFC272-5147-495F-A2AB-085EF675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EEF49A-45FF-45F3-B9B8-D292A2C0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29D4A7-0C8E-439B-91DB-EA52A388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90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AF1CE1-141D-4DD3-B983-AF4649D7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970654-B5F5-42D4-BC24-18336953F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70B83B-6DD0-444C-AB4D-E964261C1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8B70E2-86EB-4E45-A2F2-9932A1CC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FE9B05-81E5-41EF-B9E2-43F72D8E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BCB3A0-DD44-41FA-AE31-9CBCC386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21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CD0951-801F-49C5-940A-A4E8BA45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FCE6E1-4BC3-436E-A369-320BA2ABC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B2D905-B7C0-44B6-8B11-85A4910E7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9DE19-A842-4041-A692-FFB9F2146C1D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CE1019-714A-4DE7-8ED9-E015C783C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27E3EE-A25A-4AFB-81C4-9E19E8A23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8C3C4-4034-47B9-BE19-EE4CE003B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38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843F-4C38-42EC-A11F-70B2D3BBBC1A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89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CBAFD8-504B-4251-A7E3-E3BCD335BC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F9D5C7F-1AAC-4A94-9479-9236CD746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084424" cy="7315200"/>
          </a:xfrm>
        </p:spPr>
        <p:txBody>
          <a:bodyPr/>
          <a:lstStyle/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MARCO</a:t>
            </a:r>
          </a:p>
          <a:p>
            <a:endParaRPr lang="it-IT" b="1" dirty="0"/>
          </a:p>
          <a:p>
            <a:r>
              <a:rPr lang="it-IT" b="1" dirty="0"/>
              <a:t>NON APOSTOLO</a:t>
            </a:r>
          </a:p>
          <a:p>
            <a:endParaRPr lang="it-IT" b="1" dirty="0"/>
          </a:p>
          <a:p>
            <a:r>
              <a:rPr lang="it-IT" b="1" dirty="0"/>
              <a:t>EVANGELISTA</a:t>
            </a:r>
          </a:p>
          <a:p>
            <a:endParaRPr lang="it-IT" b="1" dirty="0"/>
          </a:p>
          <a:p>
            <a:r>
              <a:rPr lang="it-IT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89712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55FC82-5E5A-4345-9792-9D757A87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768" y="274638"/>
            <a:ext cx="3446586" cy="5516562"/>
          </a:xfrm>
        </p:spPr>
        <p:txBody>
          <a:bodyPr>
            <a:normAutofit/>
          </a:bodyPr>
          <a:lstStyle/>
          <a:p>
            <a:r>
              <a:rPr lang="it-IT" sz="2000" dirty="0"/>
              <a:t>Il tradimento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di Giuda: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con un bacio.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92C31E7-B19B-4BE0-907D-9E06FD31C03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155674"/>
              </p:ext>
            </p:extLst>
          </p:nvPr>
        </p:nvGraphicFramePr>
        <p:xfrm>
          <a:off x="3259136" y="0"/>
          <a:ext cx="5089157" cy="6932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92C31E7-B19B-4BE0-907D-9E06FD31C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59136" y="0"/>
                        <a:ext cx="5089157" cy="6932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5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216D1-974E-4B81-B528-110C68D7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05DAEF-8202-46BC-8FFA-2442C4127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492875"/>
          </a:xfrm>
        </p:spPr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Un giovanetto Lo seguiva, </a:t>
            </a:r>
          </a:p>
          <a:p>
            <a:pPr algn="ctr"/>
            <a:r>
              <a:rPr lang="it-IT" b="1" dirty="0"/>
              <a:t>rivestito soltanto di un lenzuolo, </a:t>
            </a:r>
          </a:p>
          <a:p>
            <a:pPr algn="ctr"/>
            <a:r>
              <a:rPr lang="it-IT" b="1" dirty="0"/>
              <a:t>e lo fermarono, </a:t>
            </a:r>
            <a:r>
              <a:rPr lang="it-IT" dirty="0"/>
              <a:t>( i soldati ). </a:t>
            </a:r>
          </a:p>
          <a:p>
            <a:pPr algn="ctr"/>
            <a:r>
              <a:rPr lang="it-IT" b="1" dirty="0"/>
              <a:t>Ma egli, </a:t>
            </a:r>
          </a:p>
          <a:p>
            <a:pPr algn="ctr"/>
            <a:r>
              <a:rPr lang="it-IT" b="1" dirty="0"/>
              <a:t>lasciato il lenzuolo, </a:t>
            </a:r>
          </a:p>
          <a:p>
            <a:pPr algn="ctr"/>
            <a:r>
              <a:rPr lang="it-IT" b="1" dirty="0"/>
              <a:t>fuggì via nudo.</a:t>
            </a:r>
          </a:p>
        </p:txBody>
      </p:sp>
    </p:spTree>
    <p:extLst>
      <p:ext uri="{BB962C8B-B14F-4D97-AF65-F5344CB8AC3E}">
        <p14:creationId xmlns:p14="http://schemas.microsoft.com/office/powerpoint/2010/main" val="29933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A0A05C-E6F3-4910-9847-D9760EE21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34A46B-AD44-43FE-9409-0CB1DC2D9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815"/>
            <a:ext cx="10515600" cy="464514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dirty="0"/>
              <a:t>Gli diamo 10-14 anni.</a:t>
            </a:r>
          </a:p>
          <a:p>
            <a:pPr algn="ctr"/>
            <a:r>
              <a:rPr lang="it-IT" dirty="0"/>
              <a:t>La luna, luna di Pasqua, era piena, brillante.</a:t>
            </a:r>
          </a:p>
          <a:p>
            <a:pPr algn="ctr"/>
            <a:r>
              <a:rPr lang="it-IT" dirty="0"/>
              <a:t>La gente comune dormiva vestita, allora. </a:t>
            </a:r>
          </a:p>
          <a:p>
            <a:pPr algn="ctr"/>
            <a:r>
              <a:rPr lang="it-IT" dirty="0"/>
              <a:t>Il lenzuolo ci fa pensare che </a:t>
            </a:r>
          </a:p>
          <a:p>
            <a:pPr algn="ctr"/>
            <a:r>
              <a:rPr lang="it-IT" dirty="0"/>
              <a:t>Marco apparteneva a famiglia benestante.</a:t>
            </a:r>
          </a:p>
          <a:p>
            <a:pPr algn="ctr"/>
            <a:r>
              <a:rPr lang="it-IT" dirty="0"/>
              <a:t>A casa, </a:t>
            </a:r>
          </a:p>
          <a:p>
            <a:pPr algn="ctr"/>
            <a:r>
              <a:rPr lang="it-IT" dirty="0"/>
              <a:t>Marco assiste </a:t>
            </a:r>
          </a:p>
          <a:p>
            <a:pPr algn="ctr"/>
            <a:r>
              <a:rPr lang="it-IT" dirty="0"/>
              <a:t>al ritorno precipitoso degli Apostoli: </a:t>
            </a:r>
          </a:p>
          <a:p>
            <a:pPr algn="ctr"/>
            <a:r>
              <a:rPr lang="it-IT" i="1" dirty="0"/>
              <a:t>tutti allora lo abbandonandolo, fuggirono.</a:t>
            </a:r>
          </a:p>
          <a:p>
            <a:pPr algn="ctr"/>
            <a:r>
              <a:rPr lang="it-IT" dirty="0"/>
              <a:t>Non rientrano Pietro e Giovanni.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369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C39B8-2895-4E06-A280-5560C14E6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1FF846-7A5E-4EBB-9540-81B83034E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r>
              <a:rPr lang="it-IT" dirty="0"/>
              <a:t>Marco, in simili circostanze, segue, almeno per sentito dire, le vicende di Gesù:</a:t>
            </a:r>
          </a:p>
          <a:p>
            <a:pPr algn="ctr"/>
            <a:r>
              <a:rPr lang="it-IT" dirty="0"/>
              <a:t>arrestato dai nemici, </a:t>
            </a:r>
          </a:p>
          <a:p>
            <a:pPr algn="ctr"/>
            <a:r>
              <a:rPr lang="it-IT" dirty="0"/>
              <a:t>condannato dal tribunale giudaico, </a:t>
            </a:r>
          </a:p>
          <a:p>
            <a:pPr algn="ctr"/>
            <a:r>
              <a:rPr lang="it-IT" dirty="0"/>
              <a:t>il triplice rinnegamento di Pietro, </a:t>
            </a:r>
          </a:p>
          <a:p>
            <a:pPr algn="ctr"/>
            <a:r>
              <a:rPr lang="it-IT" dirty="0"/>
              <a:t>Pilato che consegna al supplizio il ‘Re dei Giudei’, </a:t>
            </a:r>
          </a:p>
          <a:p>
            <a:pPr algn="ctr"/>
            <a:r>
              <a:rPr lang="it-IT" dirty="0"/>
              <a:t>Gesù beffeggiato come un re da commedia.</a:t>
            </a:r>
          </a:p>
          <a:p>
            <a:pPr algn="ctr"/>
            <a:r>
              <a:rPr lang="it-IT" dirty="0"/>
              <a:t>E, </a:t>
            </a:r>
          </a:p>
          <a:p>
            <a:pPr algn="ctr"/>
            <a:r>
              <a:rPr lang="it-IT" dirty="0"/>
              <a:t>poiché il coraggio non gli mancava, </a:t>
            </a:r>
          </a:p>
          <a:p>
            <a:pPr algn="ctr"/>
            <a:r>
              <a:rPr lang="it-IT" dirty="0"/>
              <a:t>seguì di presenza, </a:t>
            </a:r>
          </a:p>
          <a:p>
            <a:pPr algn="ctr"/>
            <a:r>
              <a:rPr lang="it-IT" dirty="0"/>
              <a:t>Gesù </a:t>
            </a:r>
            <a:r>
              <a:rPr lang="it-IT" dirty="0" err="1"/>
              <a:t>crofisso</a:t>
            </a:r>
            <a:r>
              <a:rPr lang="it-IT" dirty="0"/>
              <a:t> al Calvario.</a:t>
            </a:r>
          </a:p>
        </p:txBody>
      </p:sp>
    </p:spTree>
    <p:extLst>
      <p:ext uri="{BB962C8B-B14F-4D97-AF65-F5344CB8AC3E}">
        <p14:creationId xmlns:p14="http://schemas.microsoft.com/office/powerpoint/2010/main" val="78131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1E41BB-72F2-42AD-808B-C97FEFB1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75DC9A-0FC7-41C4-A09A-584E6D004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Marco seguirà da vicino, </a:t>
            </a:r>
          </a:p>
          <a:p>
            <a:pPr algn="ctr"/>
            <a:r>
              <a:rPr lang="it-IT" dirty="0"/>
              <a:t>per sentito dire, </a:t>
            </a:r>
          </a:p>
          <a:p>
            <a:pPr algn="ctr"/>
            <a:r>
              <a:rPr lang="it-IT" dirty="0"/>
              <a:t>queste vicende.</a:t>
            </a:r>
          </a:p>
        </p:txBody>
      </p:sp>
    </p:spTree>
    <p:extLst>
      <p:ext uri="{BB962C8B-B14F-4D97-AF65-F5344CB8AC3E}">
        <p14:creationId xmlns:p14="http://schemas.microsoft.com/office/powerpoint/2010/main" val="3938798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3DB9A1-E884-4E7C-A48E-809E8DBB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292" y="365124"/>
            <a:ext cx="5312508" cy="5144721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Pilato presenta Gesù al popolo.</a:t>
            </a:r>
            <a:br>
              <a:rPr lang="it-IT" sz="2000" dirty="0"/>
            </a:br>
            <a:r>
              <a:rPr lang="it-IT" sz="2000" dirty="0"/>
              <a:t>.</a:t>
            </a:r>
            <a:br>
              <a:rPr lang="it-IT" sz="2000" dirty="0"/>
            </a:br>
            <a:r>
              <a:rPr lang="it-IT" sz="2000" i="1" dirty="0"/>
              <a:t>Ecce homo!</a:t>
            </a:r>
            <a:br>
              <a:rPr lang="it-IT" sz="2000" i="1" dirty="0"/>
            </a:br>
            <a:br>
              <a:rPr lang="it-IT" sz="2000" i="1" dirty="0"/>
            </a:br>
            <a:r>
              <a:rPr lang="it-IT" sz="2000" dirty="0"/>
              <a:t>I Giudei chiedono di rimettere in libertà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Barabba,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al posto di Gesù,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che sarà crocifisso.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F414EB6-1EC1-4CDB-9628-C9D8FCA6E40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5747569" cy="7051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EF414EB6-1EC1-4CDB-9628-C9D8FCA6E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747569" cy="7051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2578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9171EB-BB4D-4EA0-B140-8A9556A2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199" y="365125"/>
            <a:ext cx="5627077" cy="4636721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Gesù,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caricato della croce,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si avvia verso il Calvario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4D2C455-F87A-4558-8B50-5B119A3E07D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207276"/>
              </p:ext>
            </p:extLst>
          </p:nvPr>
        </p:nvGraphicFramePr>
        <p:xfrm>
          <a:off x="15280" y="0"/>
          <a:ext cx="6049458" cy="7395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E4D2C455-F87A-4558-8B50-5B119A3E0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80" y="0"/>
                        <a:ext cx="6049458" cy="7395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68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8D679C-5FD2-40D0-9516-B1005DC4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338" y="365125"/>
            <a:ext cx="5695462" cy="521506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Gesù,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spogliato delle vesti, 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viene inchiodato alla croce.</a:t>
            </a:r>
            <a:br>
              <a:rPr lang="it-IT" sz="2000" dirty="0"/>
            </a:br>
            <a:br>
              <a:rPr lang="it-IT" sz="2000" dirty="0"/>
            </a:br>
            <a:endParaRPr lang="it-IT" sz="20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C551ECEB-6CD9-464B-8717-C5D51E5CD8A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2020434"/>
              </p:ext>
            </p:extLst>
          </p:nvPr>
        </p:nvGraphicFramePr>
        <p:xfrm>
          <a:off x="0" y="-16588"/>
          <a:ext cx="5322099" cy="687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C551ECEB-6CD9-464B-8717-C5D51E5CD8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6588"/>
                        <a:ext cx="5322099" cy="687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616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85E92-BEEC-4216-BD4A-B71A8F54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122" y="365125"/>
            <a:ext cx="5601677" cy="4964967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La croce di Gesù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viene innalzata.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Posta tra due ladroni.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Sua madre,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le pie donne assistono.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5F3FC78-090E-495C-8354-C3296C5D640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253310"/>
              </p:ext>
            </p:extLst>
          </p:nvPr>
        </p:nvGraphicFramePr>
        <p:xfrm>
          <a:off x="0" y="0"/>
          <a:ext cx="5470769" cy="7110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5F3FC78-090E-495C-8354-C3296C5D64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470769" cy="7110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3230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82477-B361-4163-9EA6-273AB1F8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968" y="365125"/>
            <a:ext cx="5679831" cy="441789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Dopo tre ore di agonia,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Gesù muore,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pregando il Padre.</a:t>
            </a:r>
            <a:br>
              <a:rPr lang="it-IT" sz="2000" dirty="0"/>
            </a:br>
            <a:br>
              <a:rPr lang="it-IT" sz="2000" dirty="0"/>
            </a:br>
            <a:r>
              <a:rPr lang="it-IT" sz="2000" i="1" dirty="0"/>
              <a:t>Padre, </a:t>
            </a:r>
            <a:br>
              <a:rPr lang="it-IT" sz="2000" i="1" dirty="0"/>
            </a:br>
            <a:br>
              <a:rPr lang="it-IT" sz="2000" i="1" dirty="0"/>
            </a:br>
            <a:r>
              <a:rPr lang="it-IT" sz="2000" i="1" dirty="0"/>
              <a:t>nelle tue mani </a:t>
            </a:r>
            <a:br>
              <a:rPr lang="it-IT" sz="2000" i="1" dirty="0"/>
            </a:br>
            <a:br>
              <a:rPr lang="it-IT" sz="2000" i="1" dirty="0"/>
            </a:br>
            <a:r>
              <a:rPr lang="it-IT" sz="2000" i="1" dirty="0"/>
              <a:t>metto il mio spirito.</a:t>
            </a:r>
            <a:endParaRPr lang="it-IT" sz="20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9FEA036-B0DF-4185-B648-61BBC394C9D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922758"/>
              </p:ext>
            </p:extLst>
          </p:nvPr>
        </p:nvGraphicFramePr>
        <p:xfrm>
          <a:off x="0" y="1"/>
          <a:ext cx="5478585" cy="702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29FEA036-B0DF-4185-B648-61BBC394C9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5478585" cy="7020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221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535D48-02B9-413F-87E5-E58A60CB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75EA7D-8945-46E1-BDC6-19355F69C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7578436"/>
          </a:xfrm>
        </p:spPr>
        <p:txBody>
          <a:bodyPr/>
          <a:lstStyle/>
          <a:p>
            <a:pPr algn="ctr"/>
            <a:endParaRPr lang="it-IT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Secondo una ipotesi attendibile,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questa casa era del padre di Marco Giovanni,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appartenente ad una famiglia sacerdotale,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che avrebbe da tempo avvicinato Gesù,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di Lui simpatizzante,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al Quale aveva promesso di preparare la stanza.</a:t>
            </a:r>
          </a:p>
        </p:txBody>
      </p:sp>
    </p:spTree>
    <p:extLst>
      <p:ext uri="{BB962C8B-B14F-4D97-AF65-F5344CB8AC3E}">
        <p14:creationId xmlns:p14="http://schemas.microsoft.com/office/powerpoint/2010/main" val="155668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04A213-9B87-4CF0-8766-34E857ED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614" y="365125"/>
            <a:ext cx="5453185" cy="573869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Allora il centurione ( romano ) che gli stava di fronte, </a:t>
            </a:r>
            <a:br>
              <a:rPr lang="it-IT" sz="2000" dirty="0"/>
            </a:br>
            <a:r>
              <a:rPr lang="it-IT" sz="2000" dirty="0"/>
              <a:t>vistolo spirare in quel modo, disse: </a:t>
            </a:r>
            <a:br>
              <a:rPr lang="it-IT" sz="2000" dirty="0"/>
            </a:br>
            <a:r>
              <a:rPr lang="it-IT" sz="2000" dirty="0"/>
              <a:t>«Veramente quest’uomo era figlio di Dio! ».</a:t>
            </a:r>
            <a:br>
              <a:rPr lang="it-IT" sz="2000" dirty="0"/>
            </a:br>
            <a:r>
              <a:rPr lang="it-IT" sz="2000" dirty="0"/>
              <a:t>Il Vangelo secondo San Marco sarà scritto a Roma.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Pilato si meravigliò che fosse già morto e, </a:t>
            </a:r>
            <a:br>
              <a:rPr lang="it-IT" sz="2000" dirty="0"/>
            </a:br>
            <a:r>
              <a:rPr lang="it-IT" sz="2000" dirty="0"/>
              <a:t>chiamato il centurione, </a:t>
            </a:r>
            <a:br>
              <a:rPr lang="it-IT" sz="2000" dirty="0"/>
            </a:br>
            <a:r>
              <a:rPr lang="it-IT" sz="2000" dirty="0"/>
              <a:t>lo interrogò se fosse morto da tempo.</a:t>
            </a:r>
            <a:br>
              <a:rPr lang="it-IT" sz="2000" dirty="0"/>
            </a:br>
            <a:r>
              <a:rPr lang="it-IT" sz="2000" dirty="0"/>
              <a:t>Informato dal centurione, </a:t>
            </a:r>
            <a:br>
              <a:rPr lang="it-IT" sz="2000" dirty="0"/>
            </a:br>
            <a:r>
              <a:rPr lang="it-IT" sz="2000" dirty="0"/>
              <a:t>concesse la salma a Giuseppe.</a:t>
            </a:r>
            <a:br>
              <a:rPr lang="it-IT" sz="2000" dirty="0"/>
            </a:br>
            <a:br>
              <a:rPr lang="it-IT" sz="2000" dirty="0"/>
            </a:br>
            <a:endParaRPr lang="it-IT" sz="20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8F1DB7B-7B47-4AB2-8C84-C4288EDAA73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799144"/>
              </p:ext>
            </p:extLst>
          </p:nvPr>
        </p:nvGraphicFramePr>
        <p:xfrm>
          <a:off x="0" y="0"/>
          <a:ext cx="5677031" cy="715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38F1DB7B-7B47-4AB2-8C84-C4288EDAA7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677031" cy="7151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979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59E428-0B05-427F-BDB6-766E39650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954" y="365125"/>
            <a:ext cx="5382846" cy="4996229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Pilato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consente a Giuseppe d’Arimatea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di deporre il corpo di Gesù.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513BAB2-A6B9-497A-887E-3D62B32B3AF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989468"/>
              </p:ext>
            </p:extLst>
          </p:nvPr>
        </p:nvGraphicFramePr>
        <p:xfrm>
          <a:off x="0" y="0"/>
          <a:ext cx="5746351" cy="732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0513BAB2-A6B9-497A-887E-3D62B32B3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746351" cy="7329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8853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2AEC5-2C61-47C5-AE99-11C6748B1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5394813"/>
          </a:xfrm>
        </p:spPr>
        <p:txBody>
          <a:bodyPr>
            <a:normAutofit/>
          </a:bodyPr>
          <a:lstStyle/>
          <a:p>
            <a:pPr algn="ctr"/>
            <a:br>
              <a:rPr lang="it-IT" sz="2000" dirty="0"/>
            </a:br>
            <a:r>
              <a:rPr lang="it-IT" sz="2000" dirty="0"/>
              <a:t>Egli allora ( Giuseppe d’Arimatea ),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comprato un lenzuolo,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lo calò giù dalla croce e,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avvoltolo nel lenzuolo,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Lo depose in un sepolcro, scavato nella roccia.</a:t>
            </a:r>
            <a:br>
              <a:rPr lang="it-IT" sz="2000" dirty="0"/>
            </a:br>
            <a:endParaRPr lang="it-IT" sz="20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6EE3D32-E7A0-4FD0-9562-AC473E4D4CD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724180"/>
              </p:ext>
            </p:extLst>
          </p:nvPr>
        </p:nvGraphicFramePr>
        <p:xfrm>
          <a:off x="0" y="0"/>
          <a:ext cx="5646971" cy="7026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6EE3D32-E7A0-4FD0-9562-AC473E4D4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646971" cy="7026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978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2313D-1577-421B-8884-F8DE359F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28" y="365125"/>
            <a:ext cx="5736771" cy="5596288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Lo si profumerà perfettamente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la mattina della prossima domenica.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2F9F80E0-5740-4470-BFF4-88B33079A5C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621920"/>
              </p:ext>
            </p:extLst>
          </p:nvPr>
        </p:nvGraphicFramePr>
        <p:xfrm>
          <a:off x="-1" y="0"/>
          <a:ext cx="5381337" cy="6970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5" name="Segnaposto contenuto 4">
                        <a:extLst>
                          <a:ext uri="{FF2B5EF4-FFF2-40B4-BE49-F238E27FC236}">
                            <a16:creationId xmlns:a16="http://schemas.microsoft.com/office/drawing/2014/main" id="{2F9F80E0-5740-4470-BFF4-88B33079A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5381337" cy="6970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87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8796E-8598-4F25-903D-D0E29A1A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106" y="365125"/>
            <a:ext cx="5733770" cy="54260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Gesù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celebra la Pasqua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con gli Apostoli</a:t>
            </a:r>
            <a:br>
              <a:rPr lang="it-IT" sz="2000" dirty="0"/>
            </a:br>
            <a:r>
              <a:rPr lang="it-IT" sz="2000" dirty="0"/>
              <a:t>nella sala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trovata già preparata</a:t>
            </a:r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72D6EF3D-FF3A-495A-96CD-E0F0B9847C0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6322106" cy="768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3" name="Segnaposto contenuto 2">
                        <a:extLst>
                          <a:ext uri="{FF2B5EF4-FFF2-40B4-BE49-F238E27FC236}">
                            <a16:creationId xmlns:a16="http://schemas.microsoft.com/office/drawing/2014/main" id="{72D6EF3D-FF3A-495A-96CD-E0F0B9847C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322106" cy="768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12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285D2-39EC-45D9-B12E-A1A19D81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C3A896-4F88-49E9-A2E7-EEBBAEC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7883236"/>
          </a:xfrm>
        </p:spPr>
        <p:txBody>
          <a:bodyPr/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Marco, un preadolescente, </a:t>
            </a:r>
          </a:p>
          <a:p>
            <a:pPr algn="ctr"/>
            <a:r>
              <a:rPr lang="it-IT" dirty="0"/>
              <a:t>segue incuriosito le vicende della Cena di Gesù, </a:t>
            </a:r>
          </a:p>
          <a:p>
            <a:pPr algn="ctr"/>
            <a:r>
              <a:rPr lang="it-IT" dirty="0"/>
              <a:t>di cui ha già sentito parlare </a:t>
            </a:r>
          </a:p>
          <a:p>
            <a:pPr algn="ctr"/>
            <a:r>
              <a:rPr lang="it-IT" dirty="0"/>
              <a:t>e che ,adesso, vede celebrare la Pasqua in modo insolito.</a:t>
            </a:r>
          </a:p>
          <a:p>
            <a:pPr algn="ctr"/>
            <a:r>
              <a:rPr lang="it-IT" dirty="0"/>
              <a:t>Per quanto di straordinario </a:t>
            </a:r>
          </a:p>
          <a:p>
            <a:pPr algn="ctr"/>
            <a:r>
              <a:rPr lang="it-IT" dirty="0"/>
              <a:t>Gesù ha detto </a:t>
            </a:r>
          </a:p>
          <a:p>
            <a:pPr algn="ctr"/>
            <a:r>
              <a:rPr lang="it-IT" dirty="0"/>
              <a:t>e Marco ha ascoltato, </a:t>
            </a:r>
          </a:p>
          <a:p>
            <a:pPr algn="ctr"/>
            <a:r>
              <a:rPr lang="it-IT" dirty="0"/>
              <a:t>il ragazzo seguirà Gesù e gli Apostoli al podere, </a:t>
            </a:r>
          </a:p>
          <a:p>
            <a:pPr algn="ctr"/>
            <a:r>
              <a:rPr lang="it-IT" dirty="0"/>
              <a:t>chiamato Getsemani.</a:t>
            </a:r>
          </a:p>
        </p:txBody>
      </p:sp>
    </p:spTree>
    <p:extLst>
      <p:ext uri="{BB962C8B-B14F-4D97-AF65-F5344CB8AC3E}">
        <p14:creationId xmlns:p14="http://schemas.microsoft.com/office/powerpoint/2010/main" val="1137384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5ECA0F-5B60-4052-A10A-D8ADD37C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581" y="365125"/>
            <a:ext cx="6693764" cy="5165663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Strada romana a gradini,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dal Cenacolo verso la valle del </a:t>
            </a:r>
            <a:r>
              <a:rPr lang="it-IT" sz="2000" dirty="0" err="1"/>
              <a:t>Cedron</a:t>
            </a:r>
            <a:r>
              <a:rPr lang="it-IT" sz="2000" dirty="0"/>
              <a:t>,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 nella notte della passione,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probabilmente seguita da Gesù ed Apostoli.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E Marco osservava tutto di nascosto.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81D132B-E1F9-4AFD-AD0C-699E1C7F737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5180013" cy="762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81D132B-E1F9-4AFD-AD0C-699E1C7F73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180013" cy="762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338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53230" y="274637"/>
            <a:ext cx="2829169" cy="2687393"/>
          </a:xfrm>
        </p:spPr>
        <p:txBody>
          <a:bodyPr>
            <a:normAutofit/>
          </a:bodyPr>
          <a:lstStyle/>
          <a:p>
            <a:r>
              <a:rPr lang="it-IT" sz="2000" dirty="0"/>
              <a:t>Gerusalemme, Getsemani, </a:t>
            </a:r>
            <a:br>
              <a:rPr lang="it-IT" sz="2000" dirty="0"/>
            </a:br>
            <a:r>
              <a:rPr lang="it-IT" sz="2000" dirty="0"/>
              <a:t>orto degli ulivi.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09989" cy="6826277"/>
          </a:xfrm>
        </p:spPr>
      </p:pic>
    </p:spTree>
    <p:extLst>
      <p:ext uri="{BB962C8B-B14F-4D97-AF65-F5344CB8AC3E}">
        <p14:creationId xmlns:p14="http://schemas.microsoft.com/office/powerpoint/2010/main" val="3905948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33168" y="274638"/>
            <a:ext cx="2149231" cy="2828070"/>
          </a:xfrm>
        </p:spPr>
        <p:txBody>
          <a:bodyPr>
            <a:normAutofit/>
          </a:bodyPr>
          <a:lstStyle/>
          <a:p>
            <a:r>
              <a:rPr lang="it-IT" sz="2000"/>
              <a:t>Gerusalemme, Getsemani, </a:t>
            </a:r>
            <a:br>
              <a:rPr lang="it-IT" sz="2000"/>
            </a:br>
            <a:r>
              <a:rPr lang="it-IT" sz="2000"/>
              <a:t>orto degli ulivi.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7790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0EAA7-433A-456B-85BA-D651AFD4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8522" y="274638"/>
            <a:ext cx="2883877" cy="4836624"/>
          </a:xfrm>
        </p:spPr>
        <p:txBody>
          <a:bodyPr>
            <a:normAutofit/>
          </a:bodyPr>
          <a:lstStyle/>
          <a:p>
            <a:r>
              <a:rPr lang="it-IT" sz="2000" dirty="0"/>
              <a:t>Gesù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si ritira in preghiera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con Pietro,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Giovanni e Giacomo.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288BA82-C6D4-4861-8F76-9B6A934429A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882356"/>
              </p:ext>
            </p:extLst>
          </p:nvPr>
        </p:nvGraphicFramePr>
        <p:xfrm>
          <a:off x="3188113" y="0"/>
          <a:ext cx="5235677" cy="6955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288BA82-C6D4-4861-8F76-9B6A934429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88113" y="0"/>
                        <a:ext cx="5235677" cy="6955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48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A0A32-AFC7-4ACB-8176-B44AA5EB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599" y="359507"/>
            <a:ext cx="3188677" cy="5314461"/>
          </a:xfrm>
        </p:spPr>
        <p:txBody>
          <a:bodyPr>
            <a:normAutofit/>
          </a:bodyPr>
          <a:lstStyle/>
          <a:p>
            <a:r>
              <a:rPr lang="it-IT" sz="2000" dirty="0"/>
              <a:t>Gesù chiede al Padre: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 </a:t>
            </a:r>
            <a:r>
              <a:rPr lang="it-IT" sz="2000" i="1" dirty="0"/>
              <a:t>Passi da me questo calice.</a:t>
            </a:r>
            <a:br>
              <a:rPr lang="it-IT" sz="2000" i="1" dirty="0"/>
            </a:br>
            <a:br>
              <a:rPr lang="it-IT" sz="2000" i="1" dirty="0"/>
            </a:br>
            <a:r>
              <a:rPr lang="it-IT" sz="2000" i="1" dirty="0"/>
              <a:t> Ma sia fatta la tua volontà.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82B1A03-5414-4BE9-824A-87642B03563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816173"/>
              </p:ext>
            </p:extLst>
          </p:nvPr>
        </p:nvGraphicFramePr>
        <p:xfrm>
          <a:off x="3142603" y="0"/>
          <a:ext cx="5322162" cy="6963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682B1A03-5414-4BE9-824A-87642B035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42603" y="0"/>
                        <a:ext cx="5322162" cy="6963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58653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Microsoft Office PowerPoint</Application>
  <PresentationFormat>Widescreen</PresentationFormat>
  <Paragraphs>89</Paragraphs>
  <Slides>23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1_Tema di Office</vt:lpstr>
      <vt:lpstr>PDF</vt:lpstr>
      <vt:lpstr>Presentazione standard di PowerPoint</vt:lpstr>
      <vt:lpstr>Presentazione standard di PowerPoint</vt:lpstr>
      <vt:lpstr>Gesù   celebra la Pasqua   con gli Apostoli nella sala   trovata già preparata</vt:lpstr>
      <vt:lpstr>Presentazione standard di PowerPoint</vt:lpstr>
      <vt:lpstr>Strada romana a gradini,   dal Cenacolo verso la valle del Cedron,   nella notte della passione,  probabilmente seguita da Gesù ed Apostoli.   E Marco osservava tutto di nascosto.</vt:lpstr>
      <vt:lpstr>Gerusalemme, Getsemani,  orto degli ulivi.</vt:lpstr>
      <vt:lpstr>Gerusalemme, Getsemani,  orto degli ulivi.</vt:lpstr>
      <vt:lpstr>Gesù   si ritira in preghiera   con Pietro,   Giovanni e Giacomo.</vt:lpstr>
      <vt:lpstr>Gesù chiede al Padre:    Passi da me questo calice.   Ma sia fatta la tua volontà.</vt:lpstr>
      <vt:lpstr>Il tradimento   di Giuda:   con un bacio.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Pilato presenta Gesù al popolo. . Ecce homo!  I Giudei chiedono di rimettere in libertà   Barabba,   al posto di Gesù,   che sarà crocifisso.</vt:lpstr>
      <vt:lpstr>Gesù,   caricato della croce,   si avvia verso il Calvario</vt:lpstr>
      <vt:lpstr>Gesù,  spogliato delle vesti,    viene inchiodato alla croce.  </vt:lpstr>
      <vt:lpstr>La croce di Gesù   viene innalzata.  Posta tra due ladroni.   Sua madre,   le pie donne assistono.</vt:lpstr>
      <vt:lpstr>Dopo tre ore di agonia,   Gesù muore,  pregando il Padre.  Padre,   nelle tue mani   metto il mio spirito.</vt:lpstr>
      <vt:lpstr>Allora il centurione ( romano ) che gli stava di fronte,  vistolo spirare in quel modo, disse:  «Veramente quest’uomo era figlio di Dio! ». Il Vangelo secondo San Marco sarà scritto a Roma.  Pilato si meravigliò che fosse già morto e,  chiamato il centurione,  lo interrogò se fosse morto da tempo. Informato dal centurione,  concesse la salma a Giuseppe.  </vt:lpstr>
      <vt:lpstr>Pilato   consente a Giuseppe d’Arimatea   di deporre il corpo di Gesù.</vt:lpstr>
      <vt:lpstr> Egli allora ( Giuseppe d’Arimatea ),   comprato un lenzuolo,   lo calò giù dalla croce e,   avvoltolo nel lenzuolo,   Lo depose in un sepolcro, scavato nella roccia. </vt:lpstr>
      <vt:lpstr>Lo si profumerà perfettamente   la mattina della prossima domenica.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11</cp:revision>
  <dcterms:created xsi:type="dcterms:W3CDTF">2021-02-11T14:04:40Z</dcterms:created>
  <dcterms:modified xsi:type="dcterms:W3CDTF">2021-02-15T21:57:58Z</dcterms:modified>
</cp:coreProperties>
</file>