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2" r:id="rId3"/>
    <p:sldId id="265" r:id="rId4"/>
    <p:sldId id="266" r:id="rId5"/>
    <p:sldId id="332" r:id="rId6"/>
    <p:sldId id="324" r:id="rId7"/>
    <p:sldId id="325" r:id="rId8"/>
    <p:sldId id="331" r:id="rId9"/>
    <p:sldId id="326" r:id="rId10"/>
    <p:sldId id="328" r:id="rId11"/>
    <p:sldId id="333" r:id="rId12"/>
    <p:sldId id="329" r:id="rId13"/>
    <p:sldId id="267" r:id="rId14"/>
    <p:sldId id="330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9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AA557773-3E9D-4354-A005-015B1A839F6A}"/>
    <pc:docChg chg="undo custSel addSld delSld modSld sldOrd delMainMaster">
      <pc:chgData name="Secondo Brunelli" userId="1361646665bb41ba" providerId="LiveId" clId="{AA557773-3E9D-4354-A005-015B1A839F6A}" dt="2021-02-15T14:17:37.683" v="1601" actId="20577"/>
      <pc:docMkLst>
        <pc:docMk/>
      </pc:docMkLst>
      <pc:sldChg chg="add del">
        <pc:chgData name="Secondo Brunelli" userId="1361646665bb41ba" providerId="LiveId" clId="{AA557773-3E9D-4354-A005-015B1A839F6A}" dt="2021-02-13T08:33:51.252" v="1529" actId="2696"/>
        <pc:sldMkLst>
          <pc:docMk/>
          <pc:sldMk cId="906132629" sldId="257"/>
        </pc:sldMkLst>
      </pc:sldChg>
      <pc:sldChg chg="modSp mod">
        <pc:chgData name="Secondo Brunelli" userId="1361646665bb41ba" providerId="LiveId" clId="{AA557773-3E9D-4354-A005-015B1A839F6A}" dt="2021-02-12T16:17:28.732" v="811" actId="27636"/>
        <pc:sldMkLst>
          <pc:docMk/>
          <pc:sldMk cId="3173370433" sldId="266"/>
        </pc:sldMkLst>
        <pc:spChg chg="mod">
          <ac:chgData name="Secondo Brunelli" userId="1361646665bb41ba" providerId="LiveId" clId="{AA557773-3E9D-4354-A005-015B1A839F6A}" dt="2021-02-12T16:17:28.732" v="811" actId="27636"/>
          <ac:spMkLst>
            <pc:docMk/>
            <pc:sldMk cId="3173370433" sldId="266"/>
            <ac:spMk id="3" creationId="{9D365FBE-2FC4-40A9-B8D5-572D638F76DB}"/>
          </ac:spMkLst>
        </pc:spChg>
      </pc:sldChg>
      <pc:sldChg chg="modSp mod">
        <pc:chgData name="Secondo Brunelli" userId="1361646665bb41ba" providerId="LiveId" clId="{AA557773-3E9D-4354-A005-015B1A839F6A}" dt="2021-02-13T08:27:26.508" v="1512" actId="6549"/>
        <pc:sldMkLst>
          <pc:docMk/>
          <pc:sldMk cId="465250145" sldId="267"/>
        </pc:sldMkLst>
        <pc:spChg chg="mod">
          <ac:chgData name="Secondo Brunelli" userId="1361646665bb41ba" providerId="LiveId" clId="{AA557773-3E9D-4354-A005-015B1A839F6A}" dt="2021-02-13T08:27:26.508" v="1512" actId="6549"/>
          <ac:spMkLst>
            <pc:docMk/>
            <pc:sldMk cId="465250145" sldId="267"/>
            <ac:spMk id="3" creationId="{E5268EF2-6205-4228-973E-644EE76893DC}"/>
          </ac:spMkLst>
        </pc:spChg>
      </pc:sldChg>
      <pc:sldChg chg="modSp add del mod">
        <pc:chgData name="Secondo Brunelli" userId="1361646665bb41ba" providerId="LiveId" clId="{AA557773-3E9D-4354-A005-015B1A839F6A}" dt="2021-02-13T09:55:51.883" v="1537" actId="2696"/>
        <pc:sldMkLst>
          <pc:docMk/>
          <pc:sldMk cId="2328409030" sldId="268"/>
        </pc:sldMkLst>
        <pc:spChg chg="mod">
          <ac:chgData name="Secondo Brunelli" userId="1361646665bb41ba" providerId="LiveId" clId="{AA557773-3E9D-4354-A005-015B1A839F6A}" dt="2021-02-13T08:31:48.043" v="1526" actId="113"/>
          <ac:spMkLst>
            <pc:docMk/>
            <pc:sldMk cId="2328409030" sldId="268"/>
            <ac:spMk id="3" creationId="{6017B787-F2F3-43EA-B6DF-3ED41FD2B726}"/>
          </ac:spMkLst>
        </pc:spChg>
      </pc:sldChg>
      <pc:sldChg chg="add del">
        <pc:chgData name="Secondo Brunelli" userId="1361646665bb41ba" providerId="LiveId" clId="{AA557773-3E9D-4354-A005-015B1A839F6A}" dt="2021-02-13T09:55:51.883" v="1537" actId="2696"/>
        <pc:sldMkLst>
          <pc:docMk/>
          <pc:sldMk cId="10718181" sldId="271"/>
        </pc:sldMkLst>
      </pc:sldChg>
      <pc:sldChg chg="add del">
        <pc:chgData name="Secondo Brunelli" userId="1361646665bb41ba" providerId="LiveId" clId="{AA557773-3E9D-4354-A005-015B1A839F6A}" dt="2021-02-13T09:55:51.883" v="1537" actId="2696"/>
        <pc:sldMkLst>
          <pc:docMk/>
          <pc:sldMk cId="2906324430" sldId="273"/>
        </pc:sldMkLst>
      </pc:sldChg>
      <pc:sldChg chg="modSp add del mod">
        <pc:chgData name="Secondo Brunelli" userId="1361646665bb41ba" providerId="LiveId" clId="{AA557773-3E9D-4354-A005-015B1A839F6A}" dt="2021-02-13T09:55:51.883" v="1537" actId="2696"/>
        <pc:sldMkLst>
          <pc:docMk/>
          <pc:sldMk cId="2409380754" sldId="274"/>
        </pc:sldMkLst>
        <pc:spChg chg="mod">
          <ac:chgData name="Secondo Brunelli" userId="1361646665bb41ba" providerId="LiveId" clId="{AA557773-3E9D-4354-A005-015B1A839F6A}" dt="2021-02-13T08:29:05.567" v="1513" actId="20577"/>
          <ac:spMkLst>
            <pc:docMk/>
            <pc:sldMk cId="2409380754" sldId="274"/>
            <ac:spMk id="2" creationId="{E6C9FF11-B67E-4763-A4A0-DFAC9AC925F4}"/>
          </ac:spMkLst>
        </pc:spChg>
      </pc:sldChg>
      <pc:sldChg chg="add del">
        <pc:chgData name="Secondo Brunelli" userId="1361646665bb41ba" providerId="LiveId" clId="{AA557773-3E9D-4354-A005-015B1A839F6A}" dt="2021-02-13T09:55:51.883" v="1537" actId="2696"/>
        <pc:sldMkLst>
          <pc:docMk/>
          <pc:sldMk cId="2545337575" sldId="276"/>
        </pc:sldMkLst>
      </pc:sldChg>
      <pc:sldChg chg="add del">
        <pc:chgData name="Secondo Brunelli" userId="1361646665bb41ba" providerId="LiveId" clId="{AA557773-3E9D-4354-A005-015B1A839F6A}" dt="2021-02-13T08:32:40.409" v="1527" actId="47"/>
        <pc:sldMkLst>
          <pc:docMk/>
          <pc:sldMk cId="274110375" sldId="277"/>
        </pc:sldMkLst>
      </pc:sldChg>
      <pc:sldChg chg="modSp add del mod">
        <pc:chgData name="Secondo Brunelli" userId="1361646665bb41ba" providerId="LiveId" clId="{AA557773-3E9D-4354-A005-015B1A839F6A}" dt="2021-02-13T09:55:51.883" v="1537" actId="2696"/>
        <pc:sldMkLst>
          <pc:docMk/>
          <pc:sldMk cId="3091284391" sldId="278"/>
        </pc:sldMkLst>
        <pc:spChg chg="mod">
          <ac:chgData name="Secondo Brunelli" userId="1361646665bb41ba" providerId="LiveId" clId="{AA557773-3E9D-4354-A005-015B1A839F6A}" dt="2021-02-13T08:33:06.200" v="1528" actId="6549"/>
          <ac:spMkLst>
            <pc:docMk/>
            <pc:sldMk cId="3091284391" sldId="278"/>
            <ac:spMk id="3" creationId="{5607366A-02B0-49AB-A754-BA82620AC7B6}"/>
          </ac:spMkLst>
        </pc:spChg>
      </pc:sldChg>
      <pc:sldChg chg="add del">
        <pc:chgData name="Secondo Brunelli" userId="1361646665bb41ba" providerId="LiveId" clId="{AA557773-3E9D-4354-A005-015B1A839F6A}" dt="2021-02-13T08:35:44.514" v="1536" actId="2696"/>
        <pc:sldMkLst>
          <pc:docMk/>
          <pc:sldMk cId="40726008" sldId="279"/>
        </pc:sldMkLst>
      </pc:sldChg>
      <pc:sldChg chg="modSp mod">
        <pc:chgData name="Secondo Brunelli" userId="1361646665bb41ba" providerId="LiveId" clId="{AA557773-3E9D-4354-A005-015B1A839F6A}" dt="2021-02-12T16:22:35.333" v="1020" actId="27636"/>
        <pc:sldMkLst>
          <pc:docMk/>
          <pc:sldMk cId="2135748430" sldId="322"/>
        </pc:sldMkLst>
        <pc:spChg chg="mod">
          <ac:chgData name="Secondo Brunelli" userId="1361646665bb41ba" providerId="LiveId" clId="{AA557773-3E9D-4354-A005-015B1A839F6A}" dt="2021-02-12T16:22:35.333" v="1020" actId="27636"/>
          <ac:spMkLst>
            <pc:docMk/>
            <pc:sldMk cId="2135748430" sldId="322"/>
            <ac:spMk id="2" creationId="{F87062BA-15AA-4A2A-BC66-AB5FB1D74A29}"/>
          </ac:spMkLst>
        </pc:spChg>
        <pc:graphicFrameChg chg="mod">
          <ac:chgData name="Secondo Brunelli" userId="1361646665bb41ba" providerId="LiveId" clId="{AA557773-3E9D-4354-A005-015B1A839F6A}" dt="2021-02-12T16:17:39.193" v="812" actId="1076"/>
          <ac:graphicFrameMkLst>
            <pc:docMk/>
            <pc:sldMk cId="2135748430" sldId="322"/>
            <ac:graphicFrameMk id="4" creationId="{50FB8406-CC1B-48CF-A6F1-FC8856AC2190}"/>
          </ac:graphicFrameMkLst>
        </pc:graphicFrameChg>
      </pc:sldChg>
      <pc:sldChg chg="del">
        <pc:chgData name="Secondo Brunelli" userId="1361646665bb41ba" providerId="LiveId" clId="{AA557773-3E9D-4354-A005-015B1A839F6A}" dt="2021-02-12T16:10:54.219" v="606" actId="47"/>
        <pc:sldMkLst>
          <pc:docMk/>
          <pc:sldMk cId="4278662292" sldId="323"/>
        </pc:sldMkLst>
      </pc:sldChg>
      <pc:sldChg chg="modSp mod">
        <pc:chgData name="Secondo Brunelli" userId="1361646665bb41ba" providerId="LiveId" clId="{AA557773-3E9D-4354-A005-015B1A839F6A}" dt="2021-02-12T16:08:21.142" v="601" actId="14100"/>
        <pc:sldMkLst>
          <pc:docMk/>
          <pc:sldMk cId="4198916566" sldId="324"/>
        </pc:sldMkLst>
        <pc:spChg chg="mod">
          <ac:chgData name="Secondo Brunelli" userId="1361646665bb41ba" providerId="LiveId" clId="{AA557773-3E9D-4354-A005-015B1A839F6A}" dt="2021-02-12T16:08:21.142" v="601" actId="14100"/>
          <ac:spMkLst>
            <pc:docMk/>
            <pc:sldMk cId="4198916566" sldId="324"/>
            <ac:spMk id="2" creationId="{889CD03F-C57A-4D5F-B02C-E4DC0FE848FF}"/>
          </ac:spMkLst>
        </pc:spChg>
        <pc:graphicFrameChg chg="mod">
          <ac:chgData name="Secondo Brunelli" userId="1361646665bb41ba" providerId="LiveId" clId="{AA557773-3E9D-4354-A005-015B1A839F6A}" dt="2021-02-12T16:06:39.871" v="497" actId="14100"/>
          <ac:graphicFrameMkLst>
            <pc:docMk/>
            <pc:sldMk cId="4198916566" sldId="324"/>
            <ac:graphicFrameMk id="4" creationId="{51B5E394-985E-4C28-ADD8-915A8AD518C5}"/>
          </ac:graphicFrameMkLst>
        </pc:graphicFrameChg>
      </pc:sldChg>
      <pc:sldChg chg="addSp modSp mod">
        <pc:chgData name="Secondo Brunelli" userId="1361646665bb41ba" providerId="LiveId" clId="{AA557773-3E9D-4354-A005-015B1A839F6A}" dt="2021-02-12T16:05:55.882" v="494" actId="14100"/>
        <pc:sldMkLst>
          <pc:docMk/>
          <pc:sldMk cId="4098716636" sldId="325"/>
        </pc:sldMkLst>
        <pc:spChg chg="mod">
          <ac:chgData name="Secondo Brunelli" userId="1361646665bb41ba" providerId="LiveId" clId="{AA557773-3E9D-4354-A005-015B1A839F6A}" dt="2021-02-12T16:05:42.165" v="492" actId="27636"/>
          <ac:spMkLst>
            <pc:docMk/>
            <pc:sldMk cId="4098716636" sldId="325"/>
            <ac:spMk id="2" creationId="{95CB7A8E-1D8E-46E4-BBCE-6D03A55360C4}"/>
          </ac:spMkLst>
        </pc:spChg>
        <pc:spChg chg="add mod">
          <ac:chgData name="Secondo Brunelli" userId="1361646665bb41ba" providerId="LiveId" clId="{AA557773-3E9D-4354-A005-015B1A839F6A}" dt="2021-02-12T16:05:55.882" v="494" actId="14100"/>
          <ac:spMkLst>
            <pc:docMk/>
            <pc:sldMk cId="4098716636" sldId="325"/>
            <ac:spMk id="5" creationId="{22CAA1A5-8FD9-461C-9A00-74AE8C543B82}"/>
          </ac:spMkLst>
        </pc:spChg>
        <pc:graphicFrameChg chg="mod">
          <ac:chgData name="Secondo Brunelli" userId="1361646665bb41ba" providerId="LiveId" clId="{AA557773-3E9D-4354-A005-015B1A839F6A}" dt="2021-02-12T16:03:36.224" v="352" actId="14100"/>
          <ac:graphicFrameMkLst>
            <pc:docMk/>
            <pc:sldMk cId="4098716636" sldId="325"/>
            <ac:graphicFrameMk id="4" creationId="{424CCA16-E71D-4FA5-B1EB-C613B95FF1E5}"/>
          </ac:graphicFrameMkLst>
        </pc:graphicFrameChg>
      </pc:sldChg>
      <pc:sldChg chg="modSp mod">
        <pc:chgData name="Secondo Brunelli" userId="1361646665bb41ba" providerId="LiveId" clId="{AA557773-3E9D-4354-A005-015B1A839F6A}" dt="2021-02-12T16:03:12.143" v="350" actId="122"/>
        <pc:sldMkLst>
          <pc:docMk/>
          <pc:sldMk cId="3461986479" sldId="326"/>
        </pc:sldMkLst>
        <pc:spChg chg="mod">
          <ac:chgData name="Secondo Brunelli" userId="1361646665bb41ba" providerId="LiveId" clId="{AA557773-3E9D-4354-A005-015B1A839F6A}" dt="2021-02-12T16:03:12.143" v="350" actId="122"/>
          <ac:spMkLst>
            <pc:docMk/>
            <pc:sldMk cId="3461986479" sldId="326"/>
            <ac:spMk id="2" creationId="{7D9C4D15-0232-4545-A2B9-0BBAFA840C09}"/>
          </ac:spMkLst>
        </pc:spChg>
        <pc:graphicFrameChg chg="mod">
          <ac:chgData name="Secondo Brunelli" userId="1361646665bb41ba" providerId="LiveId" clId="{AA557773-3E9D-4354-A005-015B1A839F6A}" dt="2021-02-12T16:01:56.302" v="265" actId="14100"/>
          <ac:graphicFrameMkLst>
            <pc:docMk/>
            <pc:sldMk cId="3461986479" sldId="326"/>
            <ac:graphicFrameMk id="4" creationId="{0FEBEE02-BD3B-47B2-85C2-3B28EA7981C5}"/>
          </ac:graphicFrameMkLst>
        </pc:graphicFrameChg>
      </pc:sldChg>
      <pc:sldChg chg="del">
        <pc:chgData name="Secondo Brunelli" userId="1361646665bb41ba" providerId="LiveId" clId="{AA557773-3E9D-4354-A005-015B1A839F6A}" dt="2021-02-12T15:57:12.505" v="168" actId="47"/>
        <pc:sldMkLst>
          <pc:docMk/>
          <pc:sldMk cId="637741741" sldId="327"/>
        </pc:sldMkLst>
      </pc:sldChg>
      <pc:sldChg chg="modSp mod">
        <pc:chgData name="Secondo Brunelli" userId="1361646665bb41ba" providerId="LiveId" clId="{AA557773-3E9D-4354-A005-015B1A839F6A}" dt="2021-02-15T14:17:37.683" v="1601" actId="20577"/>
        <pc:sldMkLst>
          <pc:docMk/>
          <pc:sldMk cId="1730955120" sldId="328"/>
        </pc:sldMkLst>
        <pc:spChg chg="mod">
          <ac:chgData name="Secondo Brunelli" userId="1361646665bb41ba" providerId="LiveId" clId="{AA557773-3E9D-4354-A005-015B1A839F6A}" dt="2021-02-15T14:17:37.683" v="1601" actId="20577"/>
          <ac:spMkLst>
            <pc:docMk/>
            <pc:sldMk cId="1730955120" sldId="328"/>
            <ac:spMk id="2" creationId="{D46E83FF-9CFB-4C81-83C6-62A57E7B588F}"/>
          </ac:spMkLst>
        </pc:spChg>
        <pc:graphicFrameChg chg="mod">
          <ac:chgData name="Secondo Brunelli" userId="1361646665bb41ba" providerId="LiveId" clId="{AA557773-3E9D-4354-A005-015B1A839F6A}" dt="2021-02-12T15:57:34.078" v="169" actId="1076"/>
          <ac:graphicFrameMkLst>
            <pc:docMk/>
            <pc:sldMk cId="1730955120" sldId="328"/>
            <ac:graphicFrameMk id="4" creationId="{894FB4C2-F82B-4E08-972B-A289DCAD84F1}"/>
          </ac:graphicFrameMkLst>
        </pc:graphicFrameChg>
      </pc:sldChg>
      <pc:sldChg chg="addSp modSp mod ord">
        <pc:chgData name="Secondo Brunelli" userId="1361646665bb41ba" providerId="LiveId" clId="{AA557773-3E9D-4354-A005-015B1A839F6A}" dt="2021-02-15T08:27:45.854" v="1539" actId="571"/>
        <pc:sldMkLst>
          <pc:docMk/>
          <pc:sldMk cId="4103244231" sldId="329"/>
        </pc:sldMkLst>
        <pc:spChg chg="mod">
          <ac:chgData name="Secondo Brunelli" userId="1361646665bb41ba" providerId="LiveId" clId="{AA557773-3E9D-4354-A005-015B1A839F6A}" dt="2021-02-12T16:01:21.400" v="263" actId="255"/>
          <ac:spMkLst>
            <pc:docMk/>
            <pc:sldMk cId="4103244231" sldId="329"/>
            <ac:spMk id="2" creationId="{718BFD25-A55C-404F-85E1-14E79A69BF6D}"/>
          </ac:spMkLst>
        </pc:spChg>
        <pc:graphicFrameChg chg="mod">
          <ac:chgData name="Secondo Brunelli" userId="1361646665bb41ba" providerId="LiveId" clId="{AA557773-3E9D-4354-A005-015B1A839F6A}" dt="2021-02-11T16:44:25.260" v="21" actId="1076"/>
          <ac:graphicFrameMkLst>
            <pc:docMk/>
            <pc:sldMk cId="4103244231" sldId="329"/>
            <ac:graphicFrameMk id="4" creationId="{5ABF379D-B375-42FF-9EAD-91818CF22D05}"/>
          </ac:graphicFrameMkLst>
        </pc:graphicFrameChg>
        <pc:graphicFrameChg chg="add mod">
          <ac:chgData name="Secondo Brunelli" userId="1361646665bb41ba" providerId="LiveId" clId="{AA557773-3E9D-4354-A005-015B1A839F6A}" dt="2021-02-15T08:27:45.854" v="1539" actId="571"/>
          <ac:graphicFrameMkLst>
            <pc:docMk/>
            <pc:sldMk cId="4103244231" sldId="329"/>
            <ac:graphicFrameMk id="5" creationId="{63373127-6A1F-41EC-87C8-64A9B29457A7}"/>
          </ac:graphicFrameMkLst>
        </pc:graphicFrameChg>
      </pc:sldChg>
      <pc:sldChg chg="ord">
        <pc:chgData name="Secondo Brunelli" userId="1361646665bb41ba" providerId="LiveId" clId="{AA557773-3E9D-4354-A005-015B1A839F6A}" dt="2021-02-12T09:58:02.301" v="80"/>
        <pc:sldMkLst>
          <pc:docMk/>
          <pc:sldMk cId="491857861" sldId="330"/>
        </pc:sldMkLst>
      </pc:sldChg>
      <pc:sldChg chg="modSp new mod">
        <pc:chgData name="Secondo Brunelli" userId="1361646665bb41ba" providerId="LiveId" clId="{AA557773-3E9D-4354-A005-015B1A839F6A}" dt="2021-02-12T15:56:39.008" v="167" actId="27636"/>
        <pc:sldMkLst>
          <pc:docMk/>
          <pc:sldMk cId="103333231" sldId="331"/>
        </pc:sldMkLst>
        <pc:spChg chg="mod">
          <ac:chgData name="Secondo Brunelli" userId="1361646665bb41ba" providerId="LiveId" clId="{AA557773-3E9D-4354-A005-015B1A839F6A}" dt="2021-02-12T15:56:39.008" v="167" actId="27636"/>
          <ac:spMkLst>
            <pc:docMk/>
            <pc:sldMk cId="103333231" sldId="331"/>
            <ac:spMk id="2" creationId="{9676B558-A93C-4F9D-B34B-6A02EA474DAB}"/>
          </ac:spMkLst>
        </pc:spChg>
        <pc:graphicFrameChg chg="mod">
          <ac:chgData name="Secondo Brunelli" userId="1361646665bb41ba" providerId="LiveId" clId="{AA557773-3E9D-4354-A005-015B1A839F6A}" dt="2021-02-12T15:55:06.655" v="86" actId="14100"/>
          <ac:graphicFrameMkLst>
            <pc:docMk/>
            <pc:sldMk cId="103333231" sldId="331"/>
            <ac:graphicFrameMk id="4" creationId="{868D9699-7145-4638-9916-B5F3FF0A78E1}"/>
          </ac:graphicFrameMkLst>
        </pc:graphicFrameChg>
      </pc:sldChg>
      <pc:sldChg chg="modSp new del">
        <pc:chgData name="Secondo Brunelli" userId="1361646665bb41ba" providerId="LiveId" clId="{AA557773-3E9D-4354-A005-015B1A839F6A}" dt="2021-02-12T10:00:30.897" v="81" actId="2696"/>
        <pc:sldMkLst>
          <pc:docMk/>
          <pc:sldMk cId="2639322525" sldId="331"/>
        </pc:sldMkLst>
        <pc:graphicFrameChg chg="mod">
          <ac:chgData name="Secondo Brunelli" userId="1361646665bb41ba" providerId="LiveId" clId="{AA557773-3E9D-4354-A005-015B1A839F6A}" dt="2021-02-12T09:34:25.162" v="78" actId="14100"/>
          <ac:graphicFrameMkLst>
            <pc:docMk/>
            <pc:sldMk cId="2639322525" sldId="331"/>
            <ac:graphicFrameMk id="4" creationId="{2FEFF165-6850-4D84-84A7-732B822A1A33}"/>
          </ac:graphicFrameMkLst>
        </pc:graphicFrameChg>
      </pc:sldChg>
      <pc:sldChg chg="add del">
        <pc:chgData name="Secondo Brunelli" userId="1361646665bb41ba" providerId="LiveId" clId="{AA557773-3E9D-4354-A005-015B1A839F6A}" dt="2021-02-12T10:01:13.643" v="83" actId="47"/>
        <pc:sldMkLst>
          <pc:docMk/>
          <pc:sldMk cId="2835806405" sldId="331"/>
        </pc:sldMkLst>
      </pc:sldChg>
      <pc:sldChg chg="modSp new mod">
        <pc:chgData name="Secondo Brunelli" userId="1361646665bb41ba" providerId="LiveId" clId="{AA557773-3E9D-4354-A005-015B1A839F6A}" dt="2021-02-12T16:13:45.772" v="736" actId="14100"/>
        <pc:sldMkLst>
          <pc:docMk/>
          <pc:sldMk cId="569729690" sldId="332"/>
        </pc:sldMkLst>
        <pc:spChg chg="mod">
          <ac:chgData name="Secondo Brunelli" userId="1361646665bb41ba" providerId="LiveId" clId="{AA557773-3E9D-4354-A005-015B1A839F6A}" dt="2021-02-12T16:13:45.772" v="736" actId="14100"/>
          <ac:spMkLst>
            <pc:docMk/>
            <pc:sldMk cId="569729690" sldId="332"/>
            <ac:spMk id="2" creationId="{17AA8582-FC93-4541-B959-1BEBED6C9201}"/>
          </ac:spMkLst>
        </pc:spChg>
        <pc:graphicFrameChg chg="mod">
          <ac:chgData name="Secondo Brunelli" userId="1361646665bb41ba" providerId="LiveId" clId="{AA557773-3E9D-4354-A005-015B1A839F6A}" dt="2021-02-12T16:10:34.909" v="604" actId="14100"/>
          <ac:graphicFrameMkLst>
            <pc:docMk/>
            <pc:sldMk cId="569729690" sldId="332"/>
            <ac:graphicFrameMk id="4" creationId="{C290A5EB-A029-4A2A-9FC9-9FF18E7D5B49}"/>
          </ac:graphicFrameMkLst>
        </pc:graphicFrameChg>
      </pc:sldChg>
      <pc:sldChg chg="addSp delSp modSp new mod">
        <pc:chgData name="Secondo Brunelli" userId="1361646665bb41ba" providerId="LiveId" clId="{AA557773-3E9D-4354-A005-015B1A839F6A}" dt="2021-02-13T08:26:06.790" v="1510" actId="6549"/>
        <pc:sldMkLst>
          <pc:docMk/>
          <pc:sldMk cId="2222263293" sldId="333"/>
        </pc:sldMkLst>
        <pc:spChg chg="add del mod">
          <ac:chgData name="Secondo Brunelli" userId="1361646665bb41ba" providerId="LiveId" clId="{AA557773-3E9D-4354-A005-015B1A839F6A}" dt="2021-02-13T08:26:06.790" v="1510" actId="6549"/>
          <ac:spMkLst>
            <pc:docMk/>
            <pc:sldMk cId="2222263293" sldId="333"/>
            <ac:spMk id="2" creationId="{25DEF020-13F2-4751-B023-68215F7B067E}"/>
          </ac:spMkLst>
        </pc:spChg>
        <pc:spChg chg="del">
          <ac:chgData name="Secondo Brunelli" userId="1361646665bb41ba" providerId="LiveId" clId="{AA557773-3E9D-4354-A005-015B1A839F6A}" dt="2021-02-13T08:13:48.625" v="1024"/>
          <ac:spMkLst>
            <pc:docMk/>
            <pc:sldMk cId="2222263293" sldId="333"/>
            <ac:spMk id="3" creationId="{013A01C9-3500-43B3-84E3-683BCB9990E3}"/>
          </ac:spMkLst>
        </pc:spChg>
        <pc:spChg chg="add del mod">
          <ac:chgData name="Secondo Brunelli" userId="1361646665bb41ba" providerId="LiveId" clId="{AA557773-3E9D-4354-A005-015B1A839F6A}" dt="2021-02-13T08:25:22.978" v="1504" actId="478"/>
          <ac:spMkLst>
            <pc:docMk/>
            <pc:sldMk cId="2222263293" sldId="333"/>
            <ac:spMk id="7" creationId="{C1BA9191-2B75-47B8-B10C-60D24815A4E7}"/>
          </ac:spMkLst>
        </pc:spChg>
        <pc:picChg chg="add mod">
          <ac:chgData name="Secondo Brunelli" userId="1361646665bb41ba" providerId="LiveId" clId="{AA557773-3E9D-4354-A005-015B1A839F6A}" dt="2021-02-13T08:16:43.915" v="1027" actId="1076"/>
          <ac:picMkLst>
            <pc:docMk/>
            <pc:sldMk cId="2222263293" sldId="333"/>
            <ac:picMk id="5" creationId="{7B6B2E28-3F24-47B6-90E1-F80562F6F16C}"/>
          </ac:picMkLst>
        </pc:picChg>
      </pc:sldChg>
      <pc:sldChg chg="addSp delSp modSp new del mod">
        <pc:chgData name="Secondo Brunelli" userId="1361646665bb41ba" providerId="LiveId" clId="{AA557773-3E9D-4354-A005-015B1A839F6A}" dt="2021-02-13T09:55:51.883" v="1537" actId="2696"/>
        <pc:sldMkLst>
          <pc:docMk/>
          <pc:sldMk cId="3912470485" sldId="334"/>
        </pc:sldMkLst>
        <pc:spChg chg="del">
          <ac:chgData name="Secondo Brunelli" userId="1361646665bb41ba" providerId="LiveId" clId="{AA557773-3E9D-4354-A005-015B1A839F6A}" dt="2021-02-13T08:34:26.622" v="1531"/>
          <ac:spMkLst>
            <pc:docMk/>
            <pc:sldMk cId="3912470485" sldId="334"/>
            <ac:spMk id="3" creationId="{A7000592-49D7-4AB2-94AB-495C5CFD09B9}"/>
          </ac:spMkLst>
        </pc:spChg>
        <pc:picChg chg="add mod">
          <ac:chgData name="Secondo Brunelli" userId="1361646665bb41ba" providerId="LiveId" clId="{AA557773-3E9D-4354-A005-015B1A839F6A}" dt="2021-02-13T08:35:03.269" v="1535" actId="14100"/>
          <ac:picMkLst>
            <pc:docMk/>
            <pc:sldMk cId="3912470485" sldId="334"/>
            <ac:picMk id="4" creationId="{D72606A4-F7FA-4F9D-9E2A-748DE70408DA}"/>
          </ac:picMkLst>
        </pc:picChg>
      </pc:sldChg>
      <pc:sldMasterChg chg="del delSldLayout">
        <pc:chgData name="Secondo Brunelli" userId="1361646665bb41ba" providerId="LiveId" clId="{AA557773-3E9D-4354-A005-015B1A839F6A}" dt="2021-02-13T09:55:51.883" v="1537" actId="2696"/>
        <pc:sldMasterMkLst>
          <pc:docMk/>
          <pc:sldMasterMk cId="2962567767" sldId="2147483660"/>
        </pc:sldMasterMkLst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665655049" sldId="2147483661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138963964" sldId="2147483662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3440305733" sldId="2147483663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279261712" sldId="2147483664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1571638858" sldId="2147483665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574452515" sldId="2147483666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4119910270" sldId="2147483667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3455689278" sldId="2147483668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950271221" sldId="2147483669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3118809790" sldId="2147483670"/>
          </pc:sldLayoutMkLst>
        </pc:sldLayoutChg>
        <pc:sldLayoutChg chg="del">
          <pc:chgData name="Secondo Brunelli" userId="1361646665bb41ba" providerId="LiveId" clId="{AA557773-3E9D-4354-A005-015B1A839F6A}" dt="2021-02-13T09:55:51.883" v="1537" actId="2696"/>
          <pc:sldLayoutMkLst>
            <pc:docMk/>
            <pc:sldMasterMk cId="2962567767" sldId="2147483660"/>
            <pc:sldLayoutMk cId="2643709642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705A0F-2ED3-4407-B10E-E7741BA07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B6DD02-413E-45CC-96EC-7BA12047C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40D15-0CDC-44FB-AE98-BC775886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96EC4-7320-4671-BDA1-3764E8EB4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4C6230-627B-4EEC-A44B-7979DEB42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999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7B671-0E81-4867-975E-196B4AA6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8B1F38-3475-468C-AE6E-98DE60267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50F85B-41E6-4D17-8F4E-061072EB0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E07D06-053B-4684-A9FD-29BE9B6EC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AF1C60-F4D3-4C90-9262-DE5C2A3BC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75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46BEA86-1BEE-4AED-A71E-414BFB73EA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3F52B14-DDEE-41C2-A567-E7758D03B8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82EAC4-C825-4707-A93F-7715FE4D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9D11B1-EA9F-402B-853D-AE655C5D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3F0FB4-AF8A-4903-9AA1-84237931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834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E8845F-2928-4FEF-8A27-2DFD2E43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BF871B-61C2-478F-8CBE-3838DF5AA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0D9B4A-3FC3-42A7-B385-43B30B56B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F258D0-8E0A-4894-9692-5B28B038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2025F4-9829-4B77-92DF-CF973315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124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BA3802-0317-462A-9F8D-C3720C49A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4ED0B6-23C5-40AC-A37C-1646A907A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0007EFA-2A95-41B1-8A6F-29FFAB69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A2E895-928F-4030-82B8-2C320CA3D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367EA2-0932-4EF8-9A34-CFE518B36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388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24F891-6A0B-49EA-AC2B-CAE69BDF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87FBB5-40EB-45E9-9E24-BCC4F7E4EE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CF5BA8-6FE7-4933-AEB1-C1E4B260D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4BDFF9-1C0F-49D5-BCBE-CF29FC473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48F830-3C6D-453C-824B-8FAA12477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860596-7D7E-4BFD-ADEE-AB9B99B2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35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7B6CD5-33C1-45F2-BBF9-5A6B2DF24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640ED5-0154-4616-BB65-C44DD5FBA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B66099D-DBA2-4133-AB71-847104A03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D7E993C-2735-4E84-9531-05CCB0812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2F7C980-A5B4-4AAA-B385-494079D28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1116EC5-CF30-42C9-BCAE-5CE77F79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F44278B-13B9-478F-A4CD-60ACD2C4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285F6A-7EFE-47BB-90DD-6DD52DBC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344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A2A9D5-6060-4BFF-BDB9-EFB0C5704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77D94BB-13C2-4C39-8ED0-D3C5E5DDD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9F13BC3-9481-4B1F-8836-DC9ED3C6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68BE2BB-49A7-40D7-B8F3-ECECC3CB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6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A8DAE49-7777-4BF3-A71E-42F73D3C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0D865AB-76A9-42F2-A549-3EA5ABD2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B527C0-D853-41DC-B230-DF950897B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21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22D297-F466-4B26-9CFE-E79D11D5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64DEA6-41AF-4ED3-AB0C-CBA1CD3D2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E6A5979-238C-42CE-8297-E4700DA60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2638E9D-0D53-4E8A-8AF3-53B417A35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6A578F0-4978-4A8E-B65F-8884292E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066DF1D-6F23-493F-9F27-51887B09C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6363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69A02B-1DBF-40DA-8BF8-FB136ED2B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C6EAA83-64DF-46AC-92B0-8048801E3D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1AFBE0-45F3-48F5-8F69-5558EF552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AE7CCE-573E-4DD8-918A-D2FE527F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4AB714-E5BC-47A7-84F9-BB7A8528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84C22BA-A37D-4DB0-AB78-E9B6F3F3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91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C55168C-0E70-4CA1-A3CC-D89929CB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9602EF-DEF2-41C8-9FB7-B5F24A700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D302CC-4995-44E6-81A1-FED7D6EBA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8976F-C96D-4202-BAFE-A8CAA757FEC3}" type="datetimeFigureOut">
              <a:rPr lang="it-IT" smtClean="0"/>
              <a:t>15/02/2021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059050-1BFA-4711-9AD8-B74DE043DB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F2E86A-DA71-4189-B1BD-6CA7D5E8D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B8449-8503-4214-B9F4-D2513E6BF6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0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39C965-9560-487C-9EA7-286BF79DCB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207CCE2-D208-4EBD-BFAA-2BA13D2F7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718" y="0"/>
            <a:ext cx="12048564" cy="7091082"/>
          </a:xfrm>
        </p:spPr>
        <p:txBody>
          <a:bodyPr>
            <a:normAutofit/>
          </a:bodyPr>
          <a:lstStyle/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endParaRPr lang="it-IT" sz="2000" b="1" dirty="0"/>
          </a:p>
          <a:p>
            <a:r>
              <a:rPr lang="it-IT" sz="2000" b="1" dirty="0"/>
              <a:t>MARCO </a:t>
            </a:r>
          </a:p>
          <a:p>
            <a:endParaRPr lang="it-IT" sz="2000" b="1" dirty="0"/>
          </a:p>
          <a:p>
            <a:r>
              <a:rPr lang="it-IT" sz="2000" b="1" dirty="0"/>
              <a:t>NON APOSTOLO </a:t>
            </a:r>
          </a:p>
          <a:p>
            <a:endParaRPr lang="it-IT" sz="2000" b="1" dirty="0"/>
          </a:p>
          <a:p>
            <a:r>
              <a:rPr lang="it-IT" sz="2000" b="1" dirty="0"/>
              <a:t>EVANGELISTA</a:t>
            </a:r>
          </a:p>
          <a:p>
            <a:endParaRPr lang="it-IT" sz="2000" b="1" dirty="0"/>
          </a:p>
          <a:p>
            <a:r>
              <a:rPr lang="it-IT" sz="2000" b="1" dirty="0"/>
              <a:t>3</a:t>
            </a:r>
          </a:p>
          <a:p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133986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6E83FF-9CFB-4C81-83C6-62A57E7B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22" y="365125"/>
            <a:ext cx="5906477" cy="4769583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Sam Pietro predica il vangelo in casa di Cornelio, </a:t>
            </a:r>
            <a:br>
              <a:rPr lang="it-IT" sz="2000" dirty="0"/>
            </a:br>
            <a:r>
              <a:rPr lang="it-IT" sz="2000" dirty="0"/>
              <a:t>un pagano.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94FB4C2-F82B-4E08-972B-A289DCAD84F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881281"/>
              </p:ext>
            </p:extLst>
          </p:nvPr>
        </p:nvGraphicFramePr>
        <p:xfrm>
          <a:off x="0" y="0"/>
          <a:ext cx="5340927" cy="6824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894FB4C2-F82B-4E08-972B-A289DCAD84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340927" cy="6824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0955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EF020-13F2-4751-B023-68215F7B0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4400" y="365125"/>
            <a:ext cx="5359400" cy="6567121"/>
          </a:xfrm>
        </p:spPr>
        <p:txBody>
          <a:bodyPr>
            <a:normAutofit fontScale="90000"/>
          </a:bodyPr>
          <a:lstStyle/>
          <a:p>
            <a:pPr algn="ctr"/>
            <a:br>
              <a:rPr lang="it-IT" sz="2000" dirty="0"/>
            </a:br>
            <a:r>
              <a:rPr lang="it-IT" sz="2000" dirty="0"/>
              <a:t>A</a:t>
            </a:r>
            <a:r>
              <a:rPr lang="it-IT" sz="2000" b="1" dirty="0"/>
              <a:t>tti 12, 1-5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Il re Erode cominciò a perseguitare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alcuni membri della chiesa …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decise di arrestare anche Pietro …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Fattolo catturare, lo gettò in prigione,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consegnandolo in custodia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a quattro picchetti di quattro soldati ciascuno,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col proposito di farlo comparire davanti al popolo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dopo la Pasqua.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Pietro dunque era tenuto in prigione,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mentre una preghiera saliva incessantemente a Dio </a:t>
            </a:r>
            <a:br>
              <a:rPr lang="it-IT" sz="2000" b="1" dirty="0"/>
            </a:br>
            <a:br>
              <a:rPr lang="it-IT" sz="2000" b="1" dirty="0"/>
            </a:br>
            <a:r>
              <a:rPr lang="it-IT" sz="2000" b="1" dirty="0"/>
              <a:t>dalla  chiesa per lui</a:t>
            </a:r>
            <a:r>
              <a:rPr lang="it-IT" sz="2000" dirty="0"/>
              <a:t>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B6B2E28-3F24-47B6-90E1-F80562F6F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5557" cy="6858000"/>
          </a:xfrm>
        </p:spPr>
      </p:pic>
    </p:spTree>
    <p:extLst>
      <p:ext uri="{BB962C8B-B14F-4D97-AF65-F5344CB8AC3E}">
        <p14:creationId xmlns:p14="http://schemas.microsoft.com/office/powerpoint/2010/main" val="2222263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8BFD25-A55C-404F-85E1-14E79A69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65125"/>
            <a:ext cx="5630423" cy="4233508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Pietro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esce prodigiosamente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dal carcere</a:t>
            </a:r>
            <a:r>
              <a:rPr lang="it-IT" dirty="0"/>
              <a:t>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ABF379D-B375-42FF-9EAD-91818CF22D0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862166"/>
              </p:ext>
            </p:extLst>
          </p:nvPr>
        </p:nvGraphicFramePr>
        <p:xfrm>
          <a:off x="0" y="0"/>
          <a:ext cx="5630423" cy="7050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ABF379D-B375-42FF-9EAD-91818CF22D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630423" cy="7050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Segnaposto contenuto 3">
            <a:extLst>
              <a:ext uri="{FF2B5EF4-FFF2-40B4-BE49-F238E27FC236}">
                <a16:creationId xmlns:a16="http://schemas.microsoft.com/office/drawing/2014/main" id="{63373127-6A1F-41EC-87C8-64A9B29457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862166"/>
              </p:ext>
            </p:extLst>
          </p:nvPr>
        </p:nvGraphicFramePr>
        <p:xfrm>
          <a:off x="152400" y="152400"/>
          <a:ext cx="5630423" cy="7050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5" name="Segnaposto contenuto 3">
                        <a:extLst>
                          <a:ext uri="{FF2B5EF4-FFF2-40B4-BE49-F238E27FC236}">
                            <a16:creationId xmlns:a16="http://schemas.microsoft.com/office/drawing/2014/main" id="{63373127-6A1F-41EC-87C8-64A9B29457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2400" y="152400"/>
                        <a:ext cx="5630423" cy="7050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3244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BF9588-B49D-45D6-BA86-B69E9B49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268EF2-6205-4228-973E-644EE7689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4"/>
          </a:xfrm>
        </p:spPr>
        <p:txBody>
          <a:bodyPr>
            <a:normAutofit/>
          </a:bodyPr>
          <a:lstStyle/>
          <a:p>
            <a:pPr algn="ctr"/>
            <a:endParaRPr lang="it-IT" b="1" dirty="0"/>
          </a:p>
          <a:p>
            <a:pPr algn="ctr"/>
            <a:r>
              <a:rPr lang="it-IT" b="1" dirty="0"/>
              <a:t>Da Atti 12,12: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 Liberazione di San Pietro.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Dopo aver riflettuto, ( Pietro )</a:t>
            </a:r>
          </a:p>
          <a:p>
            <a:pPr algn="ctr"/>
            <a:endParaRPr lang="it-IT" b="1" dirty="0"/>
          </a:p>
          <a:p>
            <a:pPr algn="ctr"/>
            <a:r>
              <a:rPr lang="it-IT" b="1" u="sng" dirty="0"/>
              <a:t>si recò alla casa di Maria, </a:t>
            </a:r>
          </a:p>
          <a:p>
            <a:pPr algn="ctr"/>
            <a:endParaRPr lang="it-IT" b="1" u="sng" dirty="0"/>
          </a:p>
          <a:p>
            <a:pPr algn="ctr"/>
            <a:r>
              <a:rPr lang="it-IT" b="1" u="sng" dirty="0"/>
              <a:t>madre di Giovanni detto anche Marco,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dove si trovava un buon numero di persone raccolte in preghiera.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6525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A6662-DE25-484A-9C0F-2C25CBEE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FE0EF91-4E55-4327-A5EE-E72CBB1B2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176963"/>
          </a:xfrm>
        </p:spPr>
        <p:txBody>
          <a:bodyPr>
            <a:normAutofit lnSpcReduction="10000"/>
          </a:bodyPr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Marco,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come tutti i figli di sacerdoti,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sarà iscritto e seguirà le lezioni dei rabbini del tempio.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Ma il suo cuore è altrove,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specialmente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con l’apostolo Pietro.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1857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7062BA-15AA-4A2A-BC66-AB5FB1D74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852" y="365126"/>
            <a:ext cx="5546948" cy="7231428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Mattina di Pasqua.</a:t>
            </a:r>
            <a:br>
              <a:rPr lang="it-IT" dirty="0"/>
            </a:br>
            <a:br>
              <a:rPr lang="it-IT" dirty="0"/>
            </a:br>
            <a:r>
              <a:rPr lang="it-IT" sz="2200" dirty="0"/>
              <a:t>Il Risorto ha lasciato nelle</a:t>
            </a:r>
            <a:br>
              <a:rPr lang="it-IT" sz="2200" dirty="0"/>
            </a:br>
            <a:br>
              <a:rPr lang="it-IT" sz="2200" dirty="0"/>
            </a:br>
            <a:r>
              <a:rPr lang="it-IT" sz="2200" dirty="0"/>
              <a:t> mai dei soldati … </a:t>
            </a:r>
            <a:br>
              <a:rPr lang="it-IT" sz="2200" dirty="0"/>
            </a:br>
            <a:br>
              <a:rPr lang="it-IT" sz="2200" dirty="0"/>
            </a:br>
            <a:r>
              <a:rPr lang="it-IT" sz="2200" dirty="0"/>
              <a:t>solo il lenzuolo, </a:t>
            </a:r>
            <a:br>
              <a:rPr lang="it-IT" sz="2200" dirty="0"/>
            </a:br>
            <a:br>
              <a:rPr lang="it-IT" sz="2200" dirty="0"/>
            </a:br>
            <a:r>
              <a:rPr lang="it-IT" sz="2200" dirty="0"/>
              <a:t>che ricopriva il suo corpo.</a:t>
            </a:r>
            <a:br>
              <a:rPr lang="it-IT" sz="2200" dirty="0"/>
            </a:br>
            <a:br>
              <a:rPr lang="it-IT" sz="2200" dirty="0"/>
            </a:br>
            <a:br>
              <a:rPr lang="it-IT" sz="2200" dirty="0"/>
            </a:br>
            <a:br>
              <a:rPr lang="it-IT" sz="2200" dirty="0"/>
            </a:br>
            <a:r>
              <a:rPr lang="it-IT" sz="2200" i="1" dirty="0"/>
              <a:t>Quanta somiglianza </a:t>
            </a:r>
            <a:br>
              <a:rPr lang="it-IT" sz="2200" i="1" dirty="0"/>
            </a:br>
            <a:br>
              <a:rPr lang="it-IT" sz="2200" i="1" dirty="0"/>
            </a:br>
            <a:r>
              <a:rPr lang="it-IT" sz="2200" i="1" dirty="0"/>
              <a:t>con l’episodio di Marco </a:t>
            </a:r>
            <a:br>
              <a:rPr lang="it-IT" sz="2200" i="1" dirty="0"/>
            </a:br>
            <a:br>
              <a:rPr lang="it-IT" sz="2200" i="1" dirty="0"/>
            </a:br>
            <a:r>
              <a:rPr lang="it-IT" sz="2200" i="1" dirty="0"/>
              <a:t>al Getsemani!</a:t>
            </a:r>
            <a:br>
              <a:rPr lang="it-IT" sz="2200" dirty="0"/>
            </a:br>
            <a:br>
              <a:rPr lang="it-IT" sz="2200" dirty="0"/>
            </a:br>
            <a:br>
              <a:rPr lang="it-IT" sz="2200" dirty="0"/>
            </a:br>
            <a:endParaRPr lang="it-IT" sz="22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0FB8406-CC1B-48CF-A6F1-FC8856AC219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331838"/>
              </p:ext>
            </p:extLst>
          </p:nvPr>
        </p:nvGraphicFramePr>
        <p:xfrm>
          <a:off x="0" y="0"/>
          <a:ext cx="554694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0FB8406-CC1B-48CF-A6F1-FC8856AC21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546947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574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3B3919-49DB-4EBB-8CA3-ADEAF155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B5C6A8-C71D-4811-8C16-EA7BE7231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0"/>
            <a:ext cx="12192001" cy="6386945"/>
          </a:xfrm>
        </p:spPr>
        <p:txBody>
          <a:bodyPr/>
          <a:lstStyle/>
          <a:p>
            <a:pPr algn="ctr"/>
            <a:endParaRPr lang="it-IT" dirty="0"/>
          </a:p>
          <a:p>
            <a:pPr algn="ctr"/>
            <a:r>
              <a:rPr lang="it-IT" dirty="0"/>
              <a:t>Entrando nel sepolcro,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( le donne ) videro un </a:t>
            </a:r>
            <a:r>
              <a:rPr lang="it-IT" b="1" dirty="0"/>
              <a:t>giovane</a:t>
            </a:r>
            <a:r>
              <a:rPr lang="it-IT" dirty="0"/>
              <a:t>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( stesso termine usato per Marco nel Getsemani ),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seduto sulla destra,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vestito di una veste bianca,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ed ebbero paura. </a:t>
            </a:r>
          </a:p>
        </p:txBody>
      </p:sp>
    </p:spTree>
    <p:extLst>
      <p:ext uri="{BB962C8B-B14F-4D97-AF65-F5344CB8AC3E}">
        <p14:creationId xmlns:p14="http://schemas.microsoft.com/office/powerpoint/2010/main" val="1578023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E3B4B6-8BAC-4A75-B764-CB0EE7257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365FBE-2FC4-40A9-B8D5-572D638F7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>
            <a:normAutofit fontScale="77500" lnSpcReduction="20000"/>
          </a:bodyPr>
          <a:lstStyle/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dirty="0"/>
              <a:t>Il giovane Marco ha l’occasione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di seguire le vicende della Resurrezione: 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le donne che portano l’annuncio agli Apostoli, nel Cenacolo.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L’apparizione di Gesù, alla sera di Pasqua, agli Apostoli, nel cenacolo,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All’</a:t>
            </a:r>
            <a:r>
              <a:rPr lang="it-IT" dirty="0" err="1"/>
              <a:t>arrivo,nel</a:t>
            </a:r>
            <a:r>
              <a:rPr lang="it-IT" dirty="0"/>
              <a:t> cenacolo, dei discepoli da Emmaus.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Alla discesa dello Spirito Santo, </a:t>
            </a:r>
            <a:r>
              <a:rPr lang="it-IT" dirty="0" err="1"/>
              <a:t>nrl</a:t>
            </a:r>
            <a:r>
              <a:rPr lang="it-IT" dirty="0"/>
              <a:t> cenacolo,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 nella Pentecoste.</a:t>
            </a:r>
          </a:p>
          <a:p>
            <a:pPr algn="ctr"/>
            <a:endParaRPr lang="it-IT" dirty="0"/>
          </a:p>
          <a:p>
            <a:pPr algn="ctr"/>
            <a:r>
              <a:rPr lang="it-IT" dirty="0"/>
              <a:t>Alle prime vicende della chiesa nascente.</a:t>
            </a:r>
          </a:p>
          <a:p>
            <a:pPr algn="ctr"/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337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AA8582-FC93-4541-B959-1BEBED6C9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784" y="365124"/>
            <a:ext cx="5672015" cy="6238875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I due discepoli di Emmaus,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 ritornano a Gerusalemme e,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nel cenacolo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riferiscono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la loro esperienza con il Risorto.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C290A5EB-A029-4A2A-9FC9-9FF18E7D5B4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290123"/>
              </p:ext>
            </p:extLst>
          </p:nvPr>
        </p:nvGraphicFramePr>
        <p:xfrm>
          <a:off x="-1" y="0"/>
          <a:ext cx="5306957" cy="694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C290A5EB-A029-4A2A-9FC9-9FF18E7D5B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5306957" cy="694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9729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CD03F-C57A-4D5F-B02C-E4DC0FE84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388" y="365124"/>
            <a:ext cx="5431411" cy="6895367"/>
          </a:xfrm>
        </p:spPr>
        <p:txBody>
          <a:bodyPr>
            <a:noAutofit/>
          </a:bodyPr>
          <a:lstStyle/>
          <a:p>
            <a:pPr algn="ctr"/>
            <a:r>
              <a:rPr lang="it-IT" sz="2000" dirty="0"/>
              <a:t>Gli Apostoli,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attorniati da tantissimi altri,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assistono alla </a:t>
            </a:r>
            <a:r>
              <a:rPr lang="it-IT" sz="2000" dirty="0" err="1"/>
              <a:t>ascenzione</a:t>
            </a:r>
            <a:r>
              <a:rPr lang="it-IT" sz="2000" dirty="0"/>
              <a:t> al cielo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di Gesù.</a:t>
            </a:r>
            <a:br>
              <a:rPr lang="it-IT" sz="2000" dirty="0"/>
            </a:br>
            <a:br>
              <a:rPr lang="it-IT" sz="2000" dirty="0"/>
            </a:br>
            <a:endParaRPr lang="it-IT" sz="20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51B5E394-985E-4C28-ADD8-915A8AD518C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556349"/>
              </p:ext>
            </p:extLst>
          </p:nvPr>
        </p:nvGraphicFramePr>
        <p:xfrm>
          <a:off x="1" y="0"/>
          <a:ext cx="5431410" cy="7002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51B5E394-985E-4C28-ADD8-915A8AD518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5431410" cy="7002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8916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CB7A8E-1D8E-46E4-BBCE-6D03A5536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384" y="365125"/>
            <a:ext cx="5570415" cy="1325563"/>
          </a:xfrm>
        </p:spPr>
        <p:txBody>
          <a:bodyPr>
            <a:normAutofit/>
          </a:bodyPr>
          <a:lstStyle/>
          <a:p>
            <a:pPr algn="ctr"/>
            <a:endParaRPr lang="it-IT" sz="20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24CCA16-E71D-4FA5-B1EB-C613B95FF1E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169802"/>
              </p:ext>
            </p:extLst>
          </p:nvPr>
        </p:nvGraphicFramePr>
        <p:xfrm>
          <a:off x="0" y="-32340"/>
          <a:ext cx="5687322" cy="7144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424CCA16-E71D-4FA5-B1EB-C613B95FF1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32340"/>
                        <a:ext cx="5687322" cy="7144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CAA1A5-8FD9-461C-9A00-74AE8C543B82}"/>
              </a:ext>
            </a:extLst>
          </p:cNvPr>
          <p:cNvSpPr txBox="1"/>
          <p:nvPr/>
        </p:nvSpPr>
        <p:spPr>
          <a:xfrm>
            <a:off x="6010030" y="1972439"/>
            <a:ext cx="61819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Gli Apostoli, </a:t>
            </a:r>
            <a:br>
              <a:rPr lang="it-IT" sz="1800" dirty="0"/>
            </a:br>
            <a:br>
              <a:rPr lang="it-IT" sz="1800" dirty="0"/>
            </a:br>
            <a:r>
              <a:rPr lang="it-IT" sz="1800" dirty="0"/>
              <a:t>raccolti </a:t>
            </a:r>
            <a:r>
              <a:rPr lang="it-IT" sz="1800" dirty="0" err="1"/>
              <a:t>attrno</a:t>
            </a:r>
            <a:r>
              <a:rPr lang="it-IT" sz="1800" dirty="0"/>
              <a:t> a Maria, la madre di Gesù, </a:t>
            </a:r>
            <a:br>
              <a:rPr lang="it-IT" sz="1800" dirty="0"/>
            </a:br>
            <a:br>
              <a:rPr lang="it-IT" sz="1800" dirty="0"/>
            </a:br>
            <a:r>
              <a:rPr lang="it-IT" sz="1800" dirty="0"/>
              <a:t>nel cenacolo, </a:t>
            </a:r>
            <a:br>
              <a:rPr lang="it-IT" sz="1800" dirty="0"/>
            </a:br>
            <a:br>
              <a:rPr lang="it-IT" sz="1800" dirty="0"/>
            </a:br>
            <a:r>
              <a:rPr lang="it-IT" sz="1800" dirty="0"/>
              <a:t>il giorno di Pentecoste, </a:t>
            </a:r>
            <a:br>
              <a:rPr lang="it-IT" sz="1800" dirty="0"/>
            </a:br>
            <a:br>
              <a:rPr lang="it-IT" sz="1800" dirty="0"/>
            </a:br>
            <a:r>
              <a:rPr lang="it-IT" sz="1800" dirty="0"/>
              <a:t>ricevono lo Spirito Santo.</a:t>
            </a:r>
            <a:br>
              <a:rPr lang="it-IT" sz="1800" dirty="0"/>
            </a:b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409871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76B558-A93C-4F9D-B34B-6A02EA474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4262" y="365125"/>
            <a:ext cx="5889537" cy="5644906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Al tempio,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assistito dall’Apostolo Giovanni,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guarisce uno storpio.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68D9699-7145-4638-9916-B5F3FF0A78E1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6444434"/>
              </p:ext>
            </p:extLst>
          </p:nvPr>
        </p:nvGraphicFramePr>
        <p:xfrm>
          <a:off x="0" y="-1"/>
          <a:ext cx="5464263" cy="6924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868D9699-7145-4638-9916-B5F3FF0A78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"/>
                        <a:ext cx="5464263" cy="6924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333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9C4D15-0232-4545-A2B9-0BBAFA84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182" y="365124"/>
            <a:ext cx="5569618" cy="4691429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Gli Apostoli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predicano l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a buona notizia, </a:t>
            </a:r>
            <a:br>
              <a:rPr lang="it-IT" sz="2000" dirty="0"/>
            </a:br>
            <a:br>
              <a:rPr lang="it-IT" sz="2000" dirty="0"/>
            </a:br>
            <a:r>
              <a:rPr lang="it-IT" sz="2000" dirty="0"/>
              <a:t>il Vangelo.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0FEBEE02-BD3B-47B2-85C2-3B28EA7981C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485043"/>
              </p:ext>
            </p:extLst>
          </p:nvPr>
        </p:nvGraphicFramePr>
        <p:xfrm>
          <a:off x="0" y="0"/>
          <a:ext cx="5569618" cy="704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DF" r:id="rId2" imgW="0" imgH="360" progId="FoxitReader.Document">
                  <p:embed/>
                </p:oleObj>
              </mc:Choice>
              <mc:Fallback>
                <p:oleObj name="PDF" r:id="rId2" imgW="0" imgH="360" progId="FoxitReader.Document">
                  <p:embed/>
                  <p:pic>
                    <p:nvPicPr>
                      <p:cNvPr id="4" name="Segnaposto contenuto 3">
                        <a:extLst>
                          <a:ext uri="{FF2B5EF4-FFF2-40B4-BE49-F238E27FC236}">
                            <a16:creationId xmlns:a16="http://schemas.microsoft.com/office/drawing/2014/main" id="{0FEBEE02-BD3B-47B2-85C2-3B28EA7981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5569618" cy="704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19864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473</Words>
  <Application>Microsoft Office PowerPoint</Application>
  <PresentationFormat>Widescreen</PresentationFormat>
  <Paragraphs>76</Paragraphs>
  <Slides>14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PDF</vt:lpstr>
      <vt:lpstr>Presentazione standard di PowerPoint</vt:lpstr>
      <vt:lpstr>Mattina di Pasqua.  Il Risorto ha lasciato nelle   mai dei soldati …   solo il lenzuolo,   che ricopriva il suo corpo.    Quanta somiglianza   con l’episodio di Marco   al Getsemani!   </vt:lpstr>
      <vt:lpstr>Presentazione standard di PowerPoint</vt:lpstr>
      <vt:lpstr>Presentazione standard di PowerPoint</vt:lpstr>
      <vt:lpstr>I due discepoli di Emmaus,   ritornano a Gerusalemme e,  nel cenacolo   riferiscono   la loro esperienza con il Risorto.</vt:lpstr>
      <vt:lpstr>Gli Apostoli,   attorniati da tantissimi altri,   assistono alla ascenzione al cielo   di Gesù.  </vt:lpstr>
      <vt:lpstr>Presentazione standard di PowerPoint</vt:lpstr>
      <vt:lpstr>Al tempio,   assistito dall’Apostolo Giovanni,   guarisce uno storpio.</vt:lpstr>
      <vt:lpstr>Gli Apostoli   predicano l  a buona notizia,   il Vangelo.</vt:lpstr>
      <vt:lpstr>Sam Pietro predica il vangelo in casa di Cornelio,  un pagano.</vt:lpstr>
      <vt:lpstr> Atti 12, 1-5  Il re Erode cominciò a perseguitare   alcuni membri della chiesa …   decise di arrestare anche Pietro …   Fattolo catturare, lo gettò in prigione,   consegnandolo in custodia   a quattro picchetti di quattro soldati ciascuno,   col proposito di farlo comparire davanti al popolo   dopo la Pasqua.  Pietro dunque era tenuto in prigione,   mentre una preghiera saliva incessantemente a Dio   dalla  chiesa per lui.</vt:lpstr>
      <vt:lpstr>Pietro   esce prodigiosamente   dal carcere.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7</cp:revision>
  <dcterms:created xsi:type="dcterms:W3CDTF">2021-02-11T14:08:22Z</dcterms:created>
  <dcterms:modified xsi:type="dcterms:W3CDTF">2021-02-15T14:46:57Z</dcterms:modified>
</cp:coreProperties>
</file>