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69" r:id="rId4"/>
    <p:sldId id="287" r:id="rId5"/>
    <p:sldId id="289" r:id="rId6"/>
    <p:sldId id="290" r:id="rId7"/>
    <p:sldId id="286" r:id="rId8"/>
    <p:sldId id="280" r:id="rId9"/>
    <p:sldId id="279" r:id="rId10"/>
    <p:sldId id="272" r:id="rId11"/>
    <p:sldId id="281" r:id="rId12"/>
    <p:sldId id="282" r:id="rId13"/>
    <p:sldId id="283" r:id="rId14"/>
    <p:sldId id="284" r:id="rId15"/>
    <p:sldId id="288" r:id="rId16"/>
    <p:sldId id="29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B043AFF8-AF80-4653-89DE-8A5BB7964C25}"/>
    <pc:docChg chg="undo custSel addSld delSld modSld sldOrd">
      <pc:chgData name="Secondo Brunelli" userId="1361646665bb41ba" providerId="LiveId" clId="{B043AFF8-AF80-4653-89DE-8A5BB7964C25}" dt="2021-02-15T10:33:14.627" v="834" actId="20577"/>
      <pc:docMkLst>
        <pc:docMk/>
      </pc:docMkLst>
      <pc:sldChg chg="del">
        <pc:chgData name="Secondo Brunelli" userId="1361646665bb41ba" providerId="LiveId" clId="{B043AFF8-AF80-4653-89DE-8A5BB7964C25}" dt="2021-02-13T08:06:30.295" v="139" actId="2696"/>
        <pc:sldMkLst>
          <pc:docMk/>
          <pc:sldMk cId="906132629" sldId="257"/>
        </pc:sldMkLst>
      </pc:sldChg>
      <pc:sldChg chg="modSp del mod">
        <pc:chgData name="Secondo Brunelli" userId="1361646665bb41ba" providerId="LiveId" clId="{B043AFF8-AF80-4653-89DE-8A5BB7964C25}" dt="2021-02-13T08:06:30.295" v="139" actId="2696"/>
        <pc:sldMkLst>
          <pc:docMk/>
          <pc:sldMk cId="2328409030" sldId="268"/>
        </pc:sldMkLst>
        <pc:spChg chg="mod">
          <ac:chgData name="Secondo Brunelli" userId="1361646665bb41ba" providerId="LiveId" clId="{B043AFF8-AF80-4653-89DE-8A5BB7964C25}" dt="2021-02-12T18:02:52.780" v="67" actId="20577"/>
          <ac:spMkLst>
            <pc:docMk/>
            <pc:sldMk cId="2328409030" sldId="268"/>
            <ac:spMk id="3" creationId="{6017B787-F2F3-43EA-B6DF-3ED41FD2B726}"/>
          </ac:spMkLst>
        </pc:spChg>
      </pc:sldChg>
      <pc:sldChg chg="modSp mod ord">
        <pc:chgData name="Secondo Brunelli" userId="1361646665bb41ba" providerId="LiveId" clId="{B043AFF8-AF80-4653-89DE-8A5BB7964C25}" dt="2021-02-13T08:46:03.990" v="201" actId="20577"/>
        <pc:sldMkLst>
          <pc:docMk/>
          <pc:sldMk cId="1682315532" sldId="269"/>
        </pc:sldMkLst>
        <pc:spChg chg="mod">
          <ac:chgData name="Secondo Brunelli" userId="1361646665bb41ba" providerId="LiveId" clId="{B043AFF8-AF80-4653-89DE-8A5BB7964C25}" dt="2021-02-13T08:46:03.990" v="201" actId="20577"/>
          <ac:spMkLst>
            <pc:docMk/>
            <pc:sldMk cId="1682315532" sldId="269"/>
            <ac:spMk id="2" creationId="{93506974-25EB-4003-AF2C-6F9E3339210D}"/>
          </ac:spMkLst>
        </pc:spChg>
      </pc:sldChg>
      <pc:sldChg chg="del ord">
        <pc:chgData name="Secondo Brunelli" userId="1361646665bb41ba" providerId="LiveId" clId="{B043AFF8-AF80-4653-89DE-8A5BB7964C25}" dt="2021-02-13T08:06:30.295" v="139" actId="2696"/>
        <pc:sldMkLst>
          <pc:docMk/>
          <pc:sldMk cId="10718181" sldId="271"/>
        </pc:sldMkLst>
      </pc:sldChg>
      <pc:sldChg chg="modSp mod">
        <pc:chgData name="Secondo Brunelli" userId="1361646665bb41ba" providerId="LiveId" clId="{B043AFF8-AF80-4653-89DE-8A5BB7964C25}" dt="2021-02-13T09:00:31.472" v="555" actId="20577"/>
        <pc:sldMkLst>
          <pc:docMk/>
          <pc:sldMk cId="1545675288" sldId="272"/>
        </pc:sldMkLst>
        <pc:spChg chg="mod">
          <ac:chgData name="Secondo Brunelli" userId="1361646665bb41ba" providerId="LiveId" clId="{B043AFF8-AF80-4653-89DE-8A5BB7964C25}" dt="2021-02-13T09:00:31.472" v="555" actId="20577"/>
          <ac:spMkLst>
            <pc:docMk/>
            <pc:sldMk cId="1545675288" sldId="272"/>
            <ac:spMk id="3" creationId="{65749577-0CA2-4068-810E-4A85F9935308}"/>
          </ac:spMkLst>
        </pc:spChg>
      </pc:sldChg>
      <pc:sldChg chg="del">
        <pc:chgData name="Secondo Brunelli" userId="1361646665bb41ba" providerId="LiveId" clId="{B043AFF8-AF80-4653-89DE-8A5BB7964C25}" dt="2021-02-13T08:06:30.295" v="139" actId="2696"/>
        <pc:sldMkLst>
          <pc:docMk/>
          <pc:sldMk cId="2906324430" sldId="273"/>
        </pc:sldMkLst>
      </pc:sldChg>
      <pc:sldChg chg="modSp del mod">
        <pc:chgData name="Secondo Brunelli" userId="1361646665bb41ba" providerId="LiveId" clId="{B043AFF8-AF80-4653-89DE-8A5BB7964C25}" dt="2021-02-13T08:06:30.295" v="139" actId="2696"/>
        <pc:sldMkLst>
          <pc:docMk/>
          <pc:sldMk cId="2409380754" sldId="274"/>
        </pc:sldMkLst>
        <pc:spChg chg="mod">
          <ac:chgData name="Secondo Brunelli" userId="1361646665bb41ba" providerId="LiveId" clId="{B043AFF8-AF80-4653-89DE-8A5BB7964C25}" dt="2021-02-12T18:00:44.869" v="52" actId="113"/>
          <ac:spMkLst>
            <pc:docMk/>
            <pc:sldMk cId="2409380754" sldId="274"/>
            <ac:spMk id="2" creationId="{E6C9FF11-B67E-4763-A4A0-DFAC9AC925F4}"/>
          </ac:spMkLst>
        </pc:spChg>
      </pc:sldChg>
      <pc:sldChg chg="del">
        <pc:chgData name="Secondo Brunelli" userId="1361646665bb41ba" providerId="LiveId" clId="{B043AFF8-AF80-4653-89DE-8A5BB7964C25}" dt="2021-02-12T17:58:48.577" v="6" actId="47"/>
        <pc:sldMkLst>
          <pc:docMk/>
          <pc:sldMk cId="3137986697" sldId="275"/>
        </pc:sldMkLst>
      </pc:sldChg>
      <pc:sldChg chg="modSp del mod">
        <pc:chgData name="Secondo Brunelli" userId="1361646665bb41ba" providerId="LiveId" clId="{B043AFF8-AF80-4653-89DE-8A5BB7964C25}" dt="2021-02-13T08:06:30.295" v="139" actId="2696"/>
        <pc:sldMkLst>
          <pc:docMk/>
          <pc:sldMk cId="2545337575" sldId="276"/>
        </pc:sldMkLst>
        <pc:spChg chg="mod">
          <ac:chgData name="Secondo Brunelli" userId="1361646665bb41ba" providerId="LiveId" clId="{B043AFF8-AF80-4653-89DE-8A5BB7964C25}" dt="2021-02-12T18:03:25.302" v="76" actId="27636"/>
          <ac:spMkLst>
            <pc:docMk/>
            <pc:sldMk cId="2545337575" sldId="276"/>
            <ac:spMk id="2" creationId="{00000000-0000-0000-0000-000000000000}"/>
          </ac:spMkLst>
        </pc:spChg>
      </pc:sldChg>
      <pc:sldChg chg="del">
        <pc:chgData name="Secondo Brunelli" userId="1361646665bb41ba" providerId="LiveId" clId="{B043AFF8-AF80-4653-89DE-8A5BB7964C25}" dt="2021-02-13T08:06:30.295" v="139" actId="2696"/>
        <pc:sldMkLst>
          <pc:docMk/>
          <pc:sldMk cId="274110375" sldId="277"/>
        </pc:sldMkLst>
      </pc:sldChg>
      <pc:sldChg chg="modSp del mod">
        <pc:chgData name="Secondo Brunelli" userId="1361646665bb41ba" providerId="LiveId" clId="{B043AFF8-AF80-4653-89DE-8A5BB7964C25}" dt="2021-02-13T08:06:30.295" v="139" actId="2696"/>
        <pc:sldMkLst>
          <pc:docMk/>
          <pc:sldMk cId="3091284391" sldId="278"/>
        </pc:sldMkLst>
        <pc:spChg chg="mod">
          <ac:chgData name="Secondo Brunelli" userId="1361646665bb41ba" providerId="LiveId" clId="{B043AFF8-AF80-4653-89DE-8A5BB7964C25}" dt="2021-02-12T18:05:06.101" v="90" actId="113"/>
          <ac:spMkLst>
            <pc:docMk/>
            <pc:sldMk cId="3091284391" sldId="278"/>
            <ac:spMk id="3" creationId="{5607366A-02B0-49AB-A754-BA82620AC7B6}"/>
          </ac:spMkLst>
        </pc:spChg>
      </pc:sldChg>
      <pc:sldChg chg="modSp add del mod">
        <pc:chgData name="Secondo Brunelli" userId="1361646665bb41ba" providerId="LiveId" clId="{B043AFF8-AF80-4653-89DE-8A5BB7964C25}" dt="2021-02-13T09:02:01.700" v="570" actId="6549"/>
        <pc:sldMkLst>
          <pc:docMk/>
          <pc:sldMk cId="40726008" sldId="279"/>
        </pc:sldMkLst>
        <pc:spChg chg="mod">
          <ac:chgData name="Secondo Brunelli" userId="1361646665bb41ba" providerId="LiveId" clId="{B043AFF8-AF80-4653-89DE-8A5BB7964C25}" dt="2021-02-13T09:02:01.700" v="570" actId="6549"/>
          <ac:spMkLst>
            <pc:docMk/>
            <pc:sldMk cId="40726008" sldId="279"/>
            <ac:spMk id="2" creationId="{7B0D8F65-A0FB-4A3A-B8E7-B7CF85685244}"/>
          </ac:spMkLst>
        </pc:spChg>
      </pc:sldChg>
      <pc:sldChg chg="modSp mod">
        <pc:chgData name="Secondo Brunelli" userId="1361646665bb41ba" providerId="LiveId" clId="{B043AFF8-AF80-4653-89DE-8A5BB7964C25}" dt="2021-02-13T08:58:25.926" v="507" actId="255"/>
        <pc:sldMkLst>
          <pc:docMk/>
          <pc:sldMk cId="3864444852" sldId="280"/>
        </pc:sldMkLst>
        <pc:spChg chg="mod">
          <ac:chgData name="Secondo Brunelli" userId="1361646665bb41ba" providerId="LiveId" clId="{B043AFF8-AF80-4653-89DE-8A5BB7964C25}" dt="2021-02-13T08:58:25.926" v="507" actId="255"/>
          <ac:spMkLst>
            <pc:docMk/>
            <pc:sldMk cId="3864444852" sldId="280"/>
            <ac:spMk id="3" creationId="{EE783C2A-06BA-4C39-88D3-D6B9CF0446AB}"/>
          </ac:spMkLst>
        </pc:spChg>
      </pc:sldChg>
      <pc:sldChg chg="modSp mod ord">
        <pc:chgData name="Secondo Brunelli" userId="1361646665bb41ba" providerId="LiveId" clId="{B043AFF8-AF80-4653-89DE-8A5BB7964C25}" dt="2021-02-15T10:33:14.627" v="834" actId="20577"/>
        <pc:sldMkLst>
          <pc:docMk/>
          <pc:sldMk cId="2983057915" sldId="281"/>
        </pc:sldMkLst>
        <pc:spChg chg="mod">
          <ac:chgData name="Secondo Brunelli" userId="1361646665bb41ba" providerId="LiveId" clId="{B043AFF8-AF80-4653-89DE-8A5BB7964C25}" dt="2021-02-15T10:33:14.627" v="834" actId="20577"/>
          <ac:spMkLst>
            <pc:docMk/>
            <pc:sldMk cId="2983057915" sldId="281"/>
            <ac:spMk id="2" creationId="{E1EE783F-089A-47DD-93FE-BAA9920235B9}"/>
          </ac:spMkLst>
        </pc:spChg>
      </pc:sldChg>
      <pc:sldChg chg="modSp mod">
        <pc:chgData name="Secondo Brunelli" userId="1361646665bb41ba" providerId="LiveId" clId="{B043AFF8-AF80-4653-89DE-8A5BB7964C25}" dt="2021-02-13T09:03:17.537" v="571" actId="6549"/>
        <pc:sldMkLst>
          <pc:docMk/>
          <pc:sldMk cId="3282412753" sldId="283"/>
        </pc:sldMkLst>
        <pc:spChg chg="mod">
          <ac:chgData name="Secondo Brunelli" userId="1361646665bb41ba" providerId="LiveId" clId="{B043AFF8-AF80-4653-89DE-8A5BB7964C25}" dt="2021-02-13T09:03:17.537" v="571" actId="6549"/>
          <ac:spMkLst>
            <pc:docMk/>
            <pc:sldMk cId="3282412753" sldId="283"/>
            <ac:spMk id="3" creationId="{2AC9C201-875D-4AAC-98C4-2608680B0EB9}"/>
          </ac:spMkLst>
        </pc:spChg>
      </pc:sldChg>
      <pc:sldChg chg="modSp mod">
        <pc:chgData name="Secondo Brunelli" userId="1361646665bb41ba" providerId="LiveId" clId="{B043AFF8-AF80-4653-89DE-8A5BB7964C25}" dt="2021-02-13T09:26:10.766" v="591" actId="20577"/>
        <pc:sldMkLst>
          <pc:docMk/>
          <pc:sldMk cId="2387147359" sldId="284"/>
        </pc:sldMkLst>
        <pc:spChg chg="mod">
          <ac:chgData name="Secondo Brunelli" userId="1361646665bb41ba" providerId="LiveId" clId="{B043AFF8-AF80-4653-89DE-8A5BB7964C25}" dt="2021-02-13T09:26:10.766" v="591" actId="20577"/>
          <ac:spMkLst>
            <pc:docMk/>
            <pc:sldMk cId="2387147359" sldId="284"/>
            <ac:spMk id="3" creationId="{4C57B8C9-512C-4525-BAFA-088FF774906E}"/>
          </ac:spMkLst>
        </pc:spChg>
      </pc:sldChg>
      <pc:sldChg chg="modSp mod">
        <pc:chgData name="Secondo Brunelli" userId="1361646665bb41ba" providerId="LiveId" clId="{B043AFF8-AF80-4653-89DE-8A5BB7964C25}" dt="2021-02-13T09:43:56.385" v="821" actId="20577"/>
        <pc:sldMkLst>
          <pc:docMk/>
          <pc:sldMk cId="3908813053" sldId="285"/>
        </pc:sldMkLst>
        <pc:spChg chg="mod">
          <ac:chgData name="Secondo Brunelli" userId="1361646665bb41ba" providerId="LiveId" clId="{B043AFF8-AF80-4653-89DE-8A5BB7964C25}" dt="2021-02-13T09:43:56.385" v="821" actId="20577"/>
          <ac:spMkLst>
            <pc:docMk/>
            <pc:sldMk cId="3908813053" sldId="285"/>
            <ac:spMk id="3" creationId="{4647B1DF-5626-49B9-B53F-96D2E8CD8368}"/>
          </ac:spMkLst>
        </pc:spChg>
      </pc:sldChg>
      <pc:sldChg chg="modSp new mod">
        <pc:chgData name="Secondo Brunelli" userId="1361646665bb41ba" providerId="LiveId" clId="{B043AFF8-AF80-4653-89DE-8A5BB7964C25}" dt="2021-02-13T08:57:47.792" v="505" actId="20577"/>
        <pc:sldMkLst>
          <pc:docMk/>
          <pc:sldMk cId="3514382061" sldId="286"/>
        </pc:sldMkLst>
        <pc:spChg chg="mod">
          <ac:chgData name="Secondo Brunelli" userId="1361646665bb41ba" providerId="LiveId" clId="{B043AFF8-AF80-4653-89DE-8A5BB7964C25}" dt="2021-02-13T08:57:47.792" v="505" actId="20577"/>
          <ac:spMkLst>
            <pc:docMk/>
            <pc:sldMk cId="3514382061" sldId="286"/>
            <ac:spMk id="3" creationId="{E54A78C1-C8B5-46ED-A420-F982C2F13E11}"/>
          </ac:spMkLst>
        </pc:spChg>
      </pc:sldChg>
      <pc:sldChg chg="addSp delSp modSp new mod">
        <pc:chgData name="Secondo Brunelli" userId="1361646665bb41ba" providerId="LiveId" clId="{B043AFF8-AF80-4653-89DE-8A5BB7964C25}" dt="2021-02-13T09:59:24.775" v="826" actId="14100"/>
        <pc:sldMkLst>
          <pc:docMk/>
          <pc:sldMk cId="1926829182" sldId="287"/>
        </pc:sldMkLst>
        <pc:spChg chg="del">
          <ac:chgData name="Secondo Brunelli" userId="1361646665bb41ba" providerId="LiveId" clId="{B043AFF8-AF80-4653-89DE-8A5BB7964C25}" dt="2021-02-13T09:13:48.222" v="573"/>
          <ac:spMkLst>
            <pc:docMk/>
            <pc:sldMk cId="1926829182" sldId="287"/>
            <ac:spMk id="3" creationId="{1BA1DBBF-5D8F-44E1-8837-F8331212FE1E}"/>
          </ac:spMkLst>
        </pc:spChg>
        <pc:picChg chg="add mod">
          <ac:chgData name="Secondo Brunelli" userId="1361646665bb41ba" providerId="LiveId" clId="{B043AFF8-AF80-4653-89DE-8A5BB7964C25}" dt="2021-02-13T09:59:24.775" v="826" actId="14100"/>
          <ac:picMkLst>
            <pc:docMk/>
            <pc:sldMk cId="1926829182" sldId="287"/>
            <ac:picMk id="5" creationId="{A0152F93-1904-4E6E-B6AB-8093C73C9A06}"/>
          </ac:picMkLst>
        </pc:picChg>
      </pc:sldChg>
      <pc:sldChg chg="addSp delSp modSp new mod">
        <pc:chgData name="Secondo Brunelli" userId="1361646665bb41ba" providerId="LiveId" clId="{B043AFF8-AF80-4653-89DE-8A5BB7964C25}" dt="2021-02-13T09:33:47.977" v="794" actId="14100"/>
        <pc:sldMkLst>
          <pc:docMk/>
          <pc:sldMk cId="1907429812" sldId="288"/>
        </pc:sldMkLst>
        <pc:spChg chg="mod">
          <ac:chgData name="Secondo Brunelli" userId="1361646665bb41ba" providerId="LiveId" clId="{B043AFF8-AF80-4653-89DE-8A5BB7964C25}" dt="2021-02-13T09:33:47.977" v="794" actId="14100"/>
          <ac:spMkLst>
            <pc:docMk/>
            <pc:sldMk cId="1907429812" sldId="288"/>
            <ac:spMk id="2" creationId="{90FF9DBC-0A6B-49C5-9541-22EAE6FD94EC}"/>
          </ac:spMkLst>
        </pc:spChg>
        <pc:spChg chg="del">
          <ac:chgData name="Secondo Brunelli" userId="1361646665bb41ba" providerId="LiveId" clId="{B043AFF8-AF80-4653-89DE-8A5BB7964C25}" dt="2021-02-13T09:14:39.376" v="575"/>
          <ac:spMkLst>
            <pc:docMk/>
            <pc:sldMk cId="1907429812" sldId="288"/>
            <ac:spMk id="3" creationId="{30395AB9-036E-4B14-A084-61C6515D48E1}"/>
          </ac:spMkLst>
        </pc:spChg>
        <pc:picChg chg="add mod">
          <ac:chgData name="Secondo Brunelli" userId="1361646665bb41ba" providerId="LiveId" clId="{B043AFF8-AF80-4653-89DE-8A5BB7964C25}" dt="2021-02-13T09:28:51.189" v="597" actId="14100"/>
          <ac:picMkLst>
            <pc:docMk/>
            <pc:sldMk cId="1907429812" sldId="288"/>
            <ac:picMk id="5" creationId="{C8BC63B6-A1E9-4FD3-ABC7-531125A38468}"/>
          </ac:picMkLst>
        </pc:picChg>
      </pc:sldChg>
      <pc:sldChg chg="addSp delSp modSp new del mod">
        <pc:chgData name="Secondo Brunelli" userId="1361646665bb41ba" providerId="LiveId" clId="{B043AFF8-AF80-4653-89DE-8A5BB7964C25}" dt="2021-02-13T09:26:55.409" v="592" actId="2696"/>
        <pc:sldMkLst>
          <pc:docMk/>
          <pc:sldMk cId="1593298094" sldId="289"/>
        </pc:sldMkLst>
        <pc:spChg chg="del">
          <ac:chgData name="Secondo Brunelli" userId="1361646665bb41ba" providerId="LiveId" clId="{B043AFF8-AF80-4653-89DE-8A5BB7964C25}" dt="2021-02-13T09:15:19.217" v="577"/>
          <ac:spMkLst>
            <pc:docMk/>
            <pc:sldMk cId="1593298094" sldId="289"/>
            <ac:spMk id="3" creationId="{B1C2276B-EF63-4BB3-9283-EFE5B2C36348}"/>
          </ac:spMkLst>
        </pc:spChg>
        <pc:picChg chg="add mod">
          <ac:chgData name="Secondo Brunelli" userId="1361646665bb41ba" providerId="LiveId" clId="{B043AFF8-AF80-4653-89DE-8A5BB7964C25}" dt="2021-02-13T09:15:27.193" v="578" actId="1076"/>
          <ac:picMkLst>
            <pc:docMk/>
            <pc:sldMk cId="1593298094" sldId="289"/>
            <ac:picMk id="5" creationId="{1A04F83A-8989-4558-8B15-8563C0B05CA8}"/>
          </ac:picMkLst>
        </pc:picChg>
      </pc:sldChg>
      <pc:sldChg chg="add">
        <pc:chgData name="Secondo Brunelli" userId="1361646665bb41ba" providerId="LiveId" clId="{B043AFF8-AF80-4653-89DE-8A5BB7964C25}" dt="2021-02-13T09:27:12.029" v="593"/>
        <pc:sldMkLst>
          <pc:docMk/>
          <pc:sldMk cId="2265532433" sldId="289"/>
        </pc:sldMkLst>
      </pc:sldChg>
      <pc:sldChg chg="add">
        <pc:chgData name="Secondo Brunelli" userId="1361646665bb41ba" providerId="LiveId" clId="{B043AFF8-AF80-4653-89DE-8A5BB7964C25}" dt="2021-02-13T09:28:10.709" v="595"/>
        <pc:sldMkLst>
          <pc:docMk/>
          <pc:sldMk cId="339392776" sldId="290"/>
        </pc:sldMkLst>
      </pc:sldChg>
      <pc:sldChg chg="addSp delSp modSp new del mod">
        <pc:chgData name="Secondo Brunelli" userId="1361646665bb41ba" providerId="LiveId" clId="{B043AFF8-AF80-4653-89DE-8A5BB7964C25}" dt="2021-02-13T09:27:35.528" v="594" actId="2696"/>
        <pc:sldMkLst>
          <pc:docMk/>
          <pc:sldMk cId="2369165195" sldId="290"/>
        </pc:sldMkLst>
        <pc:spChg chg="del">
          <ac:chgData name="Secondo Brunelli" userId="1361646665bb41ba" providerId="LiveId" clId="{B043AFF8-AF80-4653-89DE-8A5BB7964C25}" dt="2021-02-13T09:24:20.868" v="580"/>
          <ac:spMkLst>
            <pc:docMk/>
            <pc:sldMk cId="2369165195" sldId="290"/>
            <ac:spMk id="3" creationId="{FC8A934D-2D80-4EB2-93BC-2B4CE2430B84}"/>
          </ac:spMkLst>
        </pc:spChg>
        <pc:picChg chg="add mod">
          <ac:chgData name="Secondo Brunelli" userId="1361646665bb41ba" providerId="LiveId" clId="{B043AFF8-AF80-4653-89DE-8A5BB7964C25}" dt="2021-02-13T09:24:34.584" v="582" actId="14100"/>
          <ac:picMkLst>
            <pc:docMk/>
            <pc:sldMk cId="2369165195" sldId="290"/>
            <ac:picMk id="5" creationId="{F03E9BB6-E9E4-4EB9-B52F-4CA3F1304D9E}"/>
          </ac:picMkLst>
        </pc:picChg>
      </pc:sldChg>
      <pc:sldChg chg="addSp delSp modSp new mod">
        <pc:chgData name="Secondo Brunelli" userId="1361646665bb41ba" providerId="LiveId" clId="{B043AFF8-AF80-4653-89DE-8A5BB7964C25}" dt="2021-02-13T09:35:38.093" v="816" actId="20577"/>
        <pc:sldMkLst>
          <pc:docMk/>
          <pc:sldMk cId="3032972093" sldId="291"/>
        </pc:sldMkLst>
        <pc:spChg chg="mod">
          <ac:chgData name="Secondo Brunelli" userId="1361646665bb41ba" providerId="LiveId" clId="{B043AFF8-AF80-4653-89DE-8A5BB7964C25}" dt="2021-02-13T09:35:38.093" v="816" actId="20577"/>
          <ac:spMkLst>
            <pc:docMk/>
            <pc:sldMk cId="3032972093" sldId="291"/>
            <ac:spMk id="2" creationId="{A072F889-0FB2-4605-A4B0-607D058F431E}"/>
          </ac:spMkLst>
        </pc:spChg>
        <pc:spChg chg="del">
          <ac:chgData name="Secondo Brunelli" userId="1361646665bb41ba" providerId="LiveId" clId="{B043AFF8-AF80-4653-89DE-8A5BB7964C25}" dt="2021-02-13T09:25:05.750" v="584"/>
          <ac:spMkLst>
            <pc:docMk/>
            <pc:sldMk cId="3032972093" sldId="291"/>
            <ac:spMk id="3" creationId="{1B4D15BB-DB49-4AFC-BB21-72C617EE1788}"/>
          </ac:spMkLst>
        </pc:spChg>
        <pc:spChg chg="add del mod">
          <ac:chgData name="Secondo Brunelli" userId="1361646665bb41ba" providerId="LiveId" clId="{B043AFF8-AF80-4653-89DE-8A5BB7964C25}" dt="2021-02-13T09:25:41.662" v="586"/>
          <ac:spMkLst>
            <pc:docMk/>
            <pc:sldMk cId="3032972093" sldId="291"/>
            <ac:spMk id="7" creationId="{ACE3EA17-1432-445F-B2BE-1FE4DFCA9D7D}"/>
          </ac:spMkLst>
        </pc:spChg>
        <pc:picChg chg="add del mod">
          <ac:chgData name="Secondo Brunelli" userId="1361646665bb41ba" providerId="LiveId" clId="{B043AFF8-AF80-4653-89DE-8A5BB7964C25}" dt="2021-02-13T09:25:15.921" v="585" actId="478"/>
          <ac:picMkLst>
            <pc:docMk/>
            <pc:sldMk cId="3032972093" sldId="291"/>
            <ac:picMk id="5" creationId="{934C5A86-F2EF-41B7-B138-FA1C617A060B}"/>
          </ac:picMkLst>
        </pc:picChg>
        <pc:picChg chg="add mod">
          <ac:chgData name="Secondo Brunelli" userId="1361646665bb41ba" providerId="LiveId" clId="{B043AFF8-AF80-4653-89DE-8A5BB7964C25}" dt="2021-02-13T09:29:16.129" v="600" actId="14100"/>
          <ac:picMkLst>
            <pc:docMk/>
            <pc:sldMk cId="3032972093" sldId="291"/>
            <ac:picMk id="9" creationId="{FF1D330E-09FD-4606-97B3-50A5063BA59F}"/>
          </ac:picMkLst>
        </pc:picChg>
      </pc:sldChg>
      <pc:sldChg chg="add del">
        <pc:chgData name="Secondo Brunelli" userId="1361646665bb41ba" providerId="LiveId" clId="{B043AFF8-AF80-4653-89DE-8A5BB7964C25}" dt="2021-02-13T09:58:22.522" v="823" actId="47"/>
        <pc:sldMkLst>
          <pc:docMk/>
          <pc:sldMk cId="1456484338" sldId="292"/>
        </pc:sldMkLst>
      </pc:sldChg>
      <pc:sldChg chg="add del">
        <pc:chgData name="Secondo Brunelli" userId="1361646665bb41ba" providerId="LiveId" clId="{B043AFF8-AF80-4653-89DE-8A5BB7964C25}" dt="2021-02-13T09:59:03.833" v="824" actId="47"/>
        <pc:sldMkLst>
          <pc:docMk/>
          <pc:sldMk cId="2246355967" sldId="293"/>
        </pc:sldMkLst>
      </pc:sldChg>
      <pc:sldChg chg="add del">
        <pc:chgData name="Secondo Brunelli" userId="1361646665bb41ba" providerId="LiveId" clId="{B043AFF8-AF80-4653-89DE-8A5BB7964C25}" dt="2021-02-13T09:59:03.833" v="824" actId="47"/>
        <pc:sldMkLst>
          <pc:docMk/>
          <pc:sldMk cId="3234601088" sldId="294"/>
        </pc:sldMkLst>
      </pc:sldChg>
      <pc:sldChg chg="add del">
        <pc:chgData name="Secondo Brunelli" userId="1361646665bb41ba" providerId="LiveId" clId="{B043AFF8-AF80-4653-89DE-8A5BB7964C25}" dt="2021-02-13T09:59:03.833" v="824" actId="47"/>
        <pc:sldMkLst>
          <pc:docMk/>
          <pc:sldMk cId="89081016" sldId="295"/>
        </pc:sldMkLst>
      </pc:sldChg>
      <pc:sldChg chg="add del">
        <pc:chgData name="Secondo Brunelli" userId="1361646665bb41ba" providerId="LiveId" clId="{B043AFF8-AF80-4653-89DE-8A5BB7964C25}" dt="2021-02-13T09:59:03.833" v="824" actId="47"/>
        <pc:sldMkLst>
          <pc:docMk/>
          <pc:sldMk cId="527593175" sldId="296"/>
        </pc:sldMkLst>
      </pc:sldChg>
      <pc:sldChg chg="add del">
        <pc:chgData name="Secondo Brunelli" userId="1361646665bb41ba" providerId="LiveId" clId="{B043AFF8-AF80-4653-89DE-8A5BB7964C25}" dt="2021-02-13T09:59:03.833" v="824" actId="47"/>
        <pc:sldMkLst>
          <pc:docMk/>
          <pc:sldMk cId="3731052087" sldId="297"/>
        </pc:sldMkLst>
      </pc:sldChg>
      <pc:sldChg chg="add del">
        <pc:chgData name="Secondo Brunelli" userId="1361646665bb41ba" providerId="LiveId" clId="{B043AFF8-AF80-4653-89DE-8A5BB7964C25}" dt="2021-02-13T09:59:03.833" v="824" actId="47"/>
        <pc:sldMkLst>
          <pc:docMk/>
          <pc:sldMk cId="2235235551" sldId="298"/>
        </pc:sldMkLst>
      </pc:sldChg>
      <pc:sldChg chg="add del">
        <pc:chgData name="Secondo Brunelli" userId="1361646665bb41ba" providerId="LiveId" clId="{B043AFF8-AF80-4653-89DE-8A5BB7964C25}" dt="2021-02-13T09:59:03.833" v="824" actId="47"/>
        <pc:sldMkLst>
          <pc:docMk/>
          <pc:sldMk cId="1531401796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41A4E-9E7A-4731-BADB-3339379FC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976629-B5D6-4ACF-9986-E947E03D5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D29C38-3A14-4689-9A22-90214D7C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8D5132-AE17-4B5A-9230-72FD1C90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FC305E-B5D4-4C72-8983-E16A868A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50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922293-F850-4D68-8918-05E91BDE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70BFA9-6579-437F-AA11-54C164BB5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4AE9CC-A063-4E0A-82CE-1013ED44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2EF264-8EF9-4993-9664-1AB47451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FB03BA-8A57-4201-99C5-1E7F3E93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36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E178BAB-8D04-43FA-B64C-19D594933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8C3B88-1902-4C26-AB75-A564DD107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DBFCE3-2FB1-459E-B5F1-B49C8494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C2966A-5D8A-4E98-9EF0-6EE0AA0A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AD9DA1-5519-482A-86D6-A9ABE9BD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14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635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22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39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07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62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742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99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9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32BC2-ED2F-4293-A861-47984914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0E2ABF-7A72-4813-AAFF-43225707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1E942E-48B7-4C4B-B53D-B1B53646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0344B9-BAA5-4F5F-9B5E-E0982C25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C1CBB2-60EF-4A5C-BCB6-612A979D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652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10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442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86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EAD278-7285-4B23-B584-016760A1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6540E5-86C8-475D-B578-8E5BD323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1153B7-A40E-46EA-8AE5-8B39482C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F855E2-271E-4E78-9CFB-BF31B9C3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7BFA39-11A7-4924-A080-DE022347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46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D99BE-D091-456F-94FB-24421997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F19D47-6B83-47A2-AA40-B163945E7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9E77C7-34D2-495D-9942-4F7B5398D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9BC11-64F4-4ACB-B4F9-79022699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EDA8DD-BC35-4FA8-8243-E8F506D2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117C1D-090D-448F-803B-8E0AC6CB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0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243C0-5CA5-416A-880C-A1FD4F05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74BA24-CE8C-46E5-BFA3-5ABAE44F9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57ED7B-3CE5-4B75-A26A-D6FD859A9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8F72F8-BC97-4942-BEC1-5D0A496A5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3C46CF-479D-4F0F-8723-421B3A35C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4409A8-5E89-49FE-8372-808F1739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0003AA-6183-4239-8B7D-161800FE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68F57B-615F-40B4-AFF3-192CB9E5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1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C4070-57AD-44DC-AE3A-2EA0E860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712FAF-1ED0-4A6E-9950-EC53488A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44DCC3-B468-4C3E-B1EA-2C349AF7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E9C38A-E1B7-4B49-8F45-40ABC58A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2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CD2A90-9E92-403F-B57E-B9802D97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A6B770-23B0-42B1-AD05-A83C1DFD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4A7A9D-D5F8-4F8F-83BD-CCD29310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29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21844-E2CB-4724-BD63-6D7D8163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C8FA0F-8563-4F3F-B9C1-6144AD3B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137D26-71AF-4D63-A394-EC76FA716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215EBF-EFBA-4D51-B4C1-D4EA07ED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DF38D0-2FE3-4B9D-9FD5-915D07FD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CBAA58-5BEF-4E39-A232-40366003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38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783FF-34F7-47E3-86FD-A35198C5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E1D416-D5EE-4DC3-A745-DD7782CFD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62BD88-5DC5-41E7-AA40-105790511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084F8E-D337-4B9C-A24C-6E632B46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04DA1C-49EC-462A-9ED9-8CB5BBE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9CB0B1-C3CC-4BE5-ADB6-CF8D02C6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75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5B8A2F-EFBA-4556-AB99-BF07E969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29E162-853C-4B28-87A1-BA2731A44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66A350-53B4-4E0C-81FE-BF9316603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78FC-85EB-41D1-888D-9F172298D452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522342-9BFE-4DE3-9FC4-5E6D150BA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3DD68-C634-40D1-A2CD-C5EF09897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1B043-CFAE-4332-9DE9-EEBDD4659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5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89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0A7B6F-D2DE-4D39-BA13-B5015959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47B1DF-5626-49B9-B53F-96D2E8CD8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7351"/>
            <a:ext cx="12192000" cy="6454066"/>
          </a:xfrm>
        </p:spPr>
        <p:txBody>
          <a:bodyPr>
            <a:normAutofit/>
          </a:bodyPr>
          <a:lstStyle/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MARCO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NON APOSTOLO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EVANGELISTA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881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E783F-089A-47DD-93FE-BAA99202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236" y="365125"/>
            <a:ext cx="1712564" cy="5994111"/>
          </a:xfrm>
        </p:spPr>
        <p:txBody>
          <a:bodyPr>
            <a:normAutofit/>
          </a:bodyPr>
          <a:lstStyle/>
          <a:p>
            <a:pPr algn="ctr"/>
            <a:r>
              <a:rPr lang="it-IT" sz="2000" dirty="0"/>
              <a:t>Paolo </a:t>
            </a:r>
            <a:br>
              <a:rPr lang="it-IT" sz="2000" dirty="0"/>
            </a:br>
            <a:r>
              <a:rPr lang="it-IT" sz="2000" dirty="0"/>
              <a:t>scrive </a:t>
            </a:r>
            <a:br>
              <a:rPr lang="it-IT" sz="2000" dirty="0"/>
            </a:br>
            <a:r>
              <a:rPr lang="it-IT" sz="2000" dirty="0"/>
              <a:t>ai Colossesi </a:t>
            </a:r>
            <a:br>
              <a:rPr lang="it-IT" sz="2000" dirty="0"/>
            </a:br>
            <a:r>
              <a:rPr lang="it-IT" sz="2000" dirty="0"/>
              <a:t>da Roma,</a:t>
            </a:r>
            <a:br>
              <a:rPr lang="it-IT" sz="2000" dirty="0"/>
            </a:br>
            <a:r>
              <a:rPr lang="it-IT" sz="2000" dirty="0"/>
              <a:t> estate del 62.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A794621-DA58-4E92-9B92-A0E8FD65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03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5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17A36-DFBE-4B44-8AF5-8000501D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47C1E-AD24-4C3D-A03D-975B641A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64" y="124691"/>
            <a:ext cx="12036135" cy="6052272"/>
          </a:xfrm>
        </p:spPr>
        <p:txBody>
          <a:bodyPr>
            <a:normAutofit fontScale="92500" lnSpcReduction="20000"/>
          </a:bodyPr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2.a lettera a Timoteo: 4-11: </a:t>
            </a:r>
          </a:p>
          <a:p>
            <a:pPr algn="ctr"/>
            <a:endParaRPr lang="it-IT" dirty="0"/>
          </a:p>
          <a:p>
            <a:pPr algn="ctr"/>
            <a:r>
              <a:rPr lang="it-IT" i="1" dirty="0"/>
              <a:t>( lettera </a:t>
            </a:r>
            <a:r>
              <a:rPr lang="it-IT" i="1" dirty="0" err="1"/>
              <a:t>psedoepigrafica</a:t>
            </a:r>
            <a:r>
              <a:rPr lang="it-IT" i="1" dirty="0"/>
              <a:t>, ovvero non attribuibile e Paolo )</a:t>
            </a:r>
          </a:p>
          <a:p>
            <a:pPr algn="ctr"/>
            <a:endParaRPr lang="it-IT" i="1" dirty="0"/>
          </a:p>
          <a:p>
            <a:pPr algn="ctr"/>
            <a:r>
              <a:rPr lang="it-IT" dirty="0"/>
              <a:t>S. Paolo è prigioniero a Roma, nel 67.</a:t>
            </a:r>
          </a:p>
          <a:p>
            <a:pPr algn="ctr"/>
            <a:endParaRPr lang="it-IT" dirty="0"/>
          </a:p>
          <a:p>
            <a:pPr algn="ctr"/>
            <a:r>
              <a:rPr lang="it-IT" b="1" dirty="0"/>
              <a:t>Solo Luca è con me. 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Prendi Marco e portalo con te, 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perché mi sarà utile per il ministero.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283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0750B-7ED7-493C-B04B-2F4641CB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C9C201-875D-4AAC-98C4-2608680B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Riguardo alla prima lettera di San Pietro.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Alcuni critici considerano il suo scritto </a:t>
            </a:r>
            <a:r>
              <a:rPr lang="it-IT" dirty="0" err="1"/>
              <a:t>pseudoepigrafico</a:t>
            </a:r>
            <a:r>
              <a:rPr lang="it-IT" dirty="0"/>
              <a:t>,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ma di </a:t>
            </a:r>
            <a:r>
              <a:rPr lang="it-IT" dirty="0" err="1"/>
              <a:t>scuola‘petrina</a:t>
            </a:r>
            <a:r>
              <a:rPr lang="it-IT" dirty="0"/>
              <a:t>’.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Scritta a Roma, anni 62-64,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tempo estensibile al l’anno 68.</a:t>
            </a:r>
          </a:p>
        </p:txBody>
      </p:sp>
    </p:spTree>
    <p:extLst>
      <p:ext uri="{BB962C8B-B14F-4D97-AF65-F5344CB8AC3E}">
        <p14:creationId xmlns:p14="http://schemas.microsoft.com/office/powerpoint/2010/main" val="328241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4D240-B5C7-44B1-A16A-8A33A3D5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57B8C9-512C-4525-BAFA-088FF774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1.a lettera di Pietro, 5, 13: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Scritta da Roma, 60-64.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Vi saluta la comunità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che è stata eletta come voi e dimora in Babilonia;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e anche Marco, mio figlio.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714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F9DBC-0A6B-49C5-9541-22EAE6FD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908" y="365125"/>
            <a:ext cx="3501292" cy="6027860"/>
          </a:xfrm>
        </p:spPr>
        <p:txBody>
          <a:bodyPr>
            <a:normAutofit/>
          </a:bodyPr>
          <a:lstStyle/>
          <a:p>
            <a:pPr algn="ctr"/>
            <a:r>
              <a:rPr lang="it-IT" sz="2000" dirty="0"/>
              <a:t>Anno 67.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San Pietro 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crocifisso,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testa all’in giù,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secondo tradizione,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sul colle Vaticano-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8BC63B6-A1E9-4FD3-ABC7-531125A38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32" y="0"/>
            <a:ext cx="5097389" cy="6858000"/>
          </a:xfrm>
        </p:spPr>
      </p:pic>
    </p:spTree>
    <p:extLst>
      <p:ext uri="{BB962C8B-B14F-4D97-AF65-F5344CB8AC3E}">
        <p14:creationId xmlns:p14="http://schemas.microsoft.com/office/powerpoint/2010/main" val="190742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2F889-0FB2-4605-A4B0-607D058F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922" y="365125"/>
            <a:ext cx="1563077" cy="5019675"/>
          </a:xfrm>
        </p:spPr>
        <p:txBody>
          <a:bodyPr>
            <a:normAutofit/>
          </a:bodyPr>
          <a:lstStyle/>
          <a:p>
            <a:pPr algn="ctr"/>
            <a:r>
              <a:rPr lang="it-IT" sz="2200" dirty="0"/>
              <a:t>Anno 67.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San Paolo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 decapitato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 a Roma,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 località 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Tre</a:t>
            </a:r>
            <a:br>
              <a:rPr lang="it-IT" sz="2200" dirty="0"/>
            </a:br>
            <a:r>
              <a:rPr lang="it-IT" sz="2200" dirty="0"/>
              <a:t> Fontane</a:t>
            </a:r>
            <a:r>
              <a:rPr lang="it-IT" sz="2000" dirty="0"/>
              <a:t>.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FF1D330E-09FD-4606-97B3-50A5063BA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637" cy="7166708"/>
          </a:xfrm>
        </p:spPr>
      </p:pic>
    </p:spTree>
    <p:extLst>
      <p:ext uri="{BB962C8B-B14F-4D97-AF65-F5344CB8AC3E}">
        <p14:creationId xmlns:p14="http://schemas.microsoft.com/office/powerpoint/2010/main" val="303297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06974-25EB-4003-AF2C-6F9E3339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476" y="365125"/>
            <a:ext cx="6336323" cy="1325563"/>
          </a:xfrm>
        </p:spPr>
        <p:txBody>
          <a:bodyPr>
            <a:normAutofit/>
          </a:bodyPr>
          <a:lstStyle/>
          <a:p>
            <a:r>
              <a:rPr lang="it-IT" sz="2000" dirty="0"/>
              <a:t>Pietro, accompagnato da Marco, giunge a Roma verso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C67D4E72-0E68-4536-80B9-AE290F1AB98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467624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7" name="Segnaposto contenuto 6">
                        <a:extLst>
                          <a:ext uri="{FF2B5EF4-FFF2-40B4-BE49-F238E27FC236}">
                            <a16:creationId xmlns:a16="http://schemas.microsoft.com/office/drawing/2014/main" id="{C67D4E72-0E68-4536-80B9-AE290F1AB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7624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31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09605-44D5-4117-8A6F-115F4867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152F93-1904-4E6E-B6AB-8093C73C9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8" y="945662"/>
            <a:ext cx="12312609" cy="6142892"/>
          </a:xfrm>
        </p:spPr>
      </p:pic>
    </p:spTree>
    <p:extLst>
      <p:ext uri="{BB962C8B-B14F-4D97-AF65-F5344CB8AC3E}">
        <p14:creationId xmlns:p14="http://schemas.microsoft.com/office/powerpoint/2010/main" val="192682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8F31E-773D-40C0-876B-1C5374B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A04F83A-8989-4558-8B15-8563C0B05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11" y="2141537"/>
            <a:ext cx="3262483" cy="4351338"/>
          </a:xfrm>
        </p:spPr>
      </p:pic>
    </p:spTree>
    <p:extLst>
      <p:ext uri="{BB962C8B-B14F-4D97-AF65-F5344CB8AC3E}">
        <p14:creationId xmlns:p14="http://schemas.microsoft.com/office/powerpoint/2010/main" val="226553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ADECA-9818-476A-8C24-D04FA311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03E9BB6-E9E4-4EB9-B52F-4CA3F1304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82" y="-1"/>
            <a:ext cx="4565422" cy="6916615"/>
          </a:xfrm>
        </p:spPr>
      </p:pic>
    </p:spTree>
    <p:extLst>
      <p:ext uri="{BB962C8B-B14F-4D97-AF65-F5344CB8AC3E}">
        <p14:creationId xmlns:p14="http://schemas.microsoft.com/office/powerpoint/2010/main" val="33939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9487E-9729-47CF-B5B2-3EF9488B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4A78C1-C8B5-46ED-A420-F982C2F13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Sicura la venuta a Roma Pietro, precedente quella di Paolo: molte versioni del suo arrivo con indicazioni cronologiche diverse.</a:t>
            </a:r>
          </a:p>
          <a:p>
            <a:r>
              <a:rPr lang="it-IT" dirty="0"/>
              <a:t>San Paolo </a:t>
            </a:r>
            <a:r>
              <a:rPr lang="it-IT" dirty="0" err="1"/>
              <a:t>intrapprese</a:t>
            </a:r>
            <a:r>
              <a:rPr lang="it-IT" dirty="0"/>
              <a:t> il viaggio per Roma nel 59-60.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38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D47F9-9504-4D7A-9DC2-8DCB36F0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83C2A-06BA-4C39-88D3-D6B9CF04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>
            <a:normAutofit fontScale="85000" lnSpcReduction="20000"/>
          </a:bodyPr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Lettera a Filemone, 1, 23:</a:t>
            </a:r>
          </a:p>
          <a:p>
            <a:pPr algn="ctr"/>
            <a:r>
              <a:rPr lang="it-IT" sz="2400" i="1" dirty="0"/>
              <a:t>( scritta da Roma, anni 61-63 )</a:t>
            </a:r>
          </a:p>
          <a:p>
            <a:pPr algn="ctr"/>
            <a:endParaRPr lang="it-IT" sz="2400" dirty="0"/>
          </a:p>
          <a:p>
            <a:pPr algn="ctr"/>
            <a:r>
              <a:rPr lang="it-IT" dirty="0"/>
              <a:t>Ti saluta </a:t>
            </a:r>
            <a:r>
              <a:rPr lang="it-IT" dirty="0" err="1"/>
              <a:t>Epafra</a:t>
            </a:r>
            <a:r>
              <a:rPr lang="it-IT" dirty="0"/>
              <a:t>,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mio compagno di prigionia per Cristo Gesù,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con Marco,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Aristarco, </a:t>
            </a:r>
            <a:r>
              <a:rPr lang="it-IT" dirty="0" err="1"/>
              <a:t>Dema</a:t>
            </a:r>
            <a:r>
              <a:rPr lang="it-IT" dirty="0"/>
              <a:t> e Luca,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miei collaboratori. </a:t>
            </a:r>
          </a:p>
          <a:p>
            <a:pPr algn="ctr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444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D8F65-A0FB-4A3A-B8E7-B7CF8568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090" y="365125"/>
            <a:ext cx="4599709" cy="5308311"/>
          </a:xfrm>
        </p:spPr>
        <p:txBody>
          <a:bodyPr>
            <a:normAutofit/>
          </a:bodyPr>
          <a:lstStyle/>
          <a:p>
            <a:pPr algn="ctr"/>
            <a:r>
              <a:rPr lang="it-IT" sz="2000" dirty="0"/>
              <a:t>Frammento papiraceo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della lettera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di San Paolo a Filemone.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Scritta da Roma, anni 61-63.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84614F9-333C-40A6-80F9-7783D4F1F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294629" cy="71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E891E-49A3-416A-9806-4CCF9F25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49577-0CA2-4068-810E-4A85F993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0836" y="0"/>
            <a:ext cx="11464636" cy="6176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Da Lettera ai Colossesi, 4, 10</a:t>
            </a:r>
          </a:p>
          <a:p>
            <a:pPr algn="ctr"/>
            <a:r>
              <a:rPr lang="it-IT" dirty="0"/>
              <a:t>Scritto </a:t>
            </a:r>
            <a:r>
              <a:rPr lang="it-IT" dirty="0" err="1"/>
              <a:t>pseudoepigrafico</a:t>
            </a:r>
            <a:r>
              <a:rPr lang="it-IT" dirty="0"/>
              <a:t>, anni, anni 50-80</a:t>
            </a:r>
          </a:p>
          <a:p>
            <a:pPr algn="ctr"/>
            <a:endParaRPr lang="it-IT" i="1" dirty="0"/>
          </a:p>
          <a:p>
            <a:pPr algn="ctr"/>
            <a:endParaRPr lang="it-IT" dirty="0"/>
          </a:p>
          <a:p>
            <a:pPr algn="ctr"/>
            <a:r>
              <a:rPr lang="it-IT" dirty="0"/>
              <a:t>Vi salutano Aristarco mio compagno di carcere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e Marco, il cugino di Barnaba,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riguardo al quale avete ricevuto istruzioni –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se verrà da voi, fategli buona accoglienza.</a:t>
            </a:r>
          </a:p>
          <a:p>
            <a:pPr algn="ctr"/>
            <a:endParaRPr lang="it-IT" dirty="0"/>
          </a:p>
          <a:p>
            <a:pPr algn="ctr"/>
            <a:r>
              <a:rPr lang="it-IT" sz="1400" dirty="0"/>
              <a:t>Con </a:t>
            </a:r>
            <a:r>
              <a:rPr lang="it-IT" sz="1400" b="1" dirty="0" err="1"/>
              <a:t>pseudoepigrafia</a:t>
            </a:r>
            <a:r>
              <a:rPr lang="it-IT" sz="1400" dirty="0"/>
              <a:t> (dal greco antico </a:t>
            </a:r>
            <a:r>
              <a:rPr lang="it-IT" sz="1400" dirty="0" err="1"/>
              <a:t>ψευδής</a:t>
            </a:r>
            <a:r>
              <a:rPr lang="it-IT" sz="1400" dirty="0"/>
              <a:t>, </a:t>
            </a:r>
            <a:r>
              <a:rPr lang="it-IT" sz="1400" dirty="0" err="1"/>
              <a:t>pseudès</a:t>
            </a:r>
            <a:r>
              <a:rPr lang="it-IT" sz="1400" dirty="0"/>
              <a:t>, "falso" e ἐπ</a:t>
            </a:r>
            <a:r>
              <a:rPr lang="it-IT" sz="1400" dirty="0" err="1"/>
              <a:t>ιγρ</a:t>
            </a:r>
            <a:r>
              <a:rPr lang="it-IT" sz="1400" dirty="0"/>
              <a:t>αφή, epigraphè, "iscrizione") </a:t>
            </a:r>
          </a:p>
          <a:p>
            <a:pPr algn="ctr"/>
            <a:r>
              <a:rPr lang="it-IT" sz="1400" dirty="0"/>
              <a:t>si intende l'attribuzione di un'opera a un autore non responsabile della stesura del testo in questione. </a:t>
            </a:r>
          </a:p>
          <a:p>
            <a:pPr algn="ctr"/>
            <a:r>
              <a:rPr lang="it-IT" sz="1400" dirty="0"/>
              <a:t>Tale attribuzione può derivare da un errore della tradizione o da deliberata scelta di falsificazione.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5675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1_Tema di Office</vt:lpstr>
      <vt:lpstr>PDF</vt:lpstr>
      <vt:lpstr>Presentazione standard di PowerPoint</vt:lpstr>
      <vt:lpstr>Pietro, accompagnato da Marco, giunge a Roma verso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Frammento papiraceo   della lettera   di San Paolo a Filemone.  Scritta da Roma, anni 61-63.</vt:lpstr>
      <vt:lpstr>Presentazione standard di PowerPoint</vt:lpstr>
      <vt:lpstr>Paolo  scrive  ai Colossesi  da Roma,  estate del 62.</vt:lpstr>
      <vt:lpstr>Presentazione standard di PowerPoint</vt:lpstr>
      <vt:lpstr>Presentazione standard di PowerPoint</vt:lpstr>
      <vt:lpstr>Presentazione standard di PowerPoint</vt:lpstr>
      <vt:lpstr>Anno 67.  San Pietro ,   crocifisso,   testa all’in giù,   secondo tradizione,   sul colle Vaticano-</vt:lpstr>
      <vt:lpstr>Anno 67.  San Paolo   decapitato   a Roma,   località   Tre  Fontane.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Antiochia, il fiume Oronte  che attraversa Antiochia di Siria</dc:title>
  <dc:creator>Secondo Brunelli</dc:creator>
  <cp:lastModifiedBy>Secondo Brunelli</cp:lastModifiedBy>
  <cp:revision>7</cp:revision>
  <dcterms:created xsi:type="dcterms:W3CDTF">2021-02-11T21:28:36Z</dcterms:created>
  <dcterms:modified xsi:type="dcterms:W3CDTF">2021-02-15T10:43:16Z</dcterms:modified>
</cp:coreProperties>
</file>