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28" d="100"/>
          <a:sy n="28" d="100"/>
        </p:scale>
        <p:origin x="-76" y="-5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E1028-FCF8-4952-AC86-A85345DA7DFD}" type="datetimeFigureOut">
              <a:rPr lang="it-IT" smtClean="0"/>
              <a:t>13/01/2018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206F4-84AA-4B6C-8FDD-510412EF14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2820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E1028-FCF8-4952-AC86-A85345DA7DFD}" type="datetimeFigureOut">
              <a:rPr lang="it-IT" smtClean="0"/>
              <a:t>13/01/2018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206F4-84AA-4B6C-8FDD-510412EF14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8860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E1028-FCF8-4952-AC86-A85345DA7DFD}" type="datetimeFigureOut">
              <a:rPr lang="it-IT" smtClean="0"/>
              <a:t>13/01/2018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206F4-84AA-4B6C-8FDD-510412EF14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6763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E1028-FCF8-4952-AC86-A85345DA7DFD}" type="datetimeFigureOut">
              <a:rPr lang="it-IT" smtClean="0"/>
              <a:t>13/01/2018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206F4-84AA-4B6C-8FDD-510412EF14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029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E1028-FCF8-4952-AC86-A85345DA7DFD}" type="datetimeFigureOut">
              <a:rPr lang="it-IT" smtClean="0"/>
              <a:t>13/01/2018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206F4-84AA-4B6C-8FDD-510412EF14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0055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E1028-FCF8-4952-AC86-A85345DA7DFD}" type="datetimeFigureOut">
              <a:rPr lang="it-IT" smtClean="0"/>
              <a:t>13/01/2018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206F4-84AA-4B6C-8FDD-510412EF14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8595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E1028-FCF8-4952-AC86-A85345DA7DFD}" type="datetimeFigureOut">
              <a:rPr lang="it-IT" smtClean="0"/>
              <a:t>13/01/2018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206F4-84AA-4B6C-8FDD-510412EF14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3124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E1028-FCF8-4952-AC86-A85345DA7DFD}" type="datetimeFigureOut">
              <a:rPr lang="it-IT" smtClean="0"/>
              <a:t>13/01/2018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206F4-84AA-4B6C-8FDD-510412EF14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5159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E1028-FCF8-4952-AC86-A85345DA7DFD}" type="datetimeFigureOut">
              <a:rPr lang="it-IT" smtClean="0"/>
              <a:t>13/01/2018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206F4-84AA-4B6C-8FDD-510412EF14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229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E1028-FCF8-4952-AC86-A85345DA7DFD}" type="datetimeFigureOut">
              <a:rPr lang="it-IT" smtClean="0"/>
              <a:t>13/01/2018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206F4-84AA-4B6C-8FDD-510412EF14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7911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E1028-FCF8-4952-AC86-A85345DA7DFD}" type="datetimeFigureOut">
              <a:rPr lang="it-IT" smtClean="0"/>
              <a:t>13/01/2018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206F4-84AA-4B6C-8FDD-510412EF14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245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E1028-FCF8-4952-AC86-A85345DA7DFD}" type="datetimeFigureOut">
              <a:rPr lang="it-IT" smtClean="0"/>
              <a:t>13/01/2018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206F4-84AA-4B6C-8FDD-510412EF14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292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620713"/>
            <a:ext cx="611822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4869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341438"/>
            <a:ext cx="6118225" cy="406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3489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916113"/>
            <a:ext cx="6118225" cy="459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8936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3238"/>
            <a:ext cx="6118225" cy="406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452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57338"/>
            <a:ext cx="6118225" cy="459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8961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700213"/>
            <a:ext cx="5127625" cy="341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9288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916113"/>
            <a:ext cx="6118225" cy="459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5261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484313"/>
            <a:ext cx="5280025" cy="352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4370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692150"/>
            <a:ext cx="6118225" cy="406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4349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-531813"/>
            <a:ext cx="5257800" cy="3946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9869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557338"/>
            <a:ext cx="6118225" cy="459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8471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700213"/>
            <a:ext cx="3810000" cy="326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8503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125538"/>
            <a:ext cx="3810000" cy="330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8735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205038"/>
            <a:ext cx="3810000" cy="260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6269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981075"/>
            <a:ext cx="6118225" cy="395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2296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412875"/>
            <a:ext cx="5775325" cy="336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2980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836613"/>
            <a:ext cx="6118225" cy="459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5052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908050"/>
            <a:ext cx="6118225" cy="459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9357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341438"/>
            <a:ext cx="6118225" cy="459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13948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Presentazione su schermo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</cp:revision>
  <dcterms:created xsi:type="dcterms:W3CDTF">2018-01-13T09:46:07Z</dcterms:created>
  <dcterms:modified xsi:type="dcterms:W3CDTF">2018-01-13T09:56:29Z</dcterms:modified>
</cp:coreProperties>
</file>