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365" r:id="rId3"/>
    <p:sldId id="366" r:id="rId4"/>
    <p:sldId id="367" r:id="rId5"/>
    <p:sldId id="368" r:id="rId6"/>
    <p:sldId id="369" r:id="rId7"/>
    <p:sldId id="370" r:id="rId8"/>
    <p:sldId id="371" r:id="rId9"/>
    <p:sldId id="372" r:id="rId10"/>
    <p:sldId id="373" r:id="rId11"/>
    <p:sldId id="374" r:id="rId12"/>
    <p:sldId id="392" r:id="rId13"/>
    <p:sldId id="395" r:id="rId14"/>
    <p:sldId id="404" r:id="rId15"/>
    <p:sldId id="403" r:id="rId16"/>
    <p:sldId id="402" r:id="rId17"/>
    <p:sldId id="405" r:id="rId18"/>
    <p:sldId id="406" r:id="rId19"/>
    <p:sldId id="407" r:id="rId20"/>
    <p:sldId id="408" r:id="rId21"/>
    <p:sldId id="409" r:id="rId22"/>
    <p:sldId id="401" r:id="rId23"/>
    <p:sldId id="375" r:id="rId24"/>
    <p:sldId id="376" r:id="rId25"/>
    <p:sldId id="377" r:id="rId26"/>
    <p:sldId id="378" r:id="rId27"/>
    <p:sldId id="379" r:id="rId28"/>
    <p:sldId id="380" r:id="rId29"/>
    <p:sldId id="381" r:id="rId30"/>
    <p:sldId id="382" r:id="rId31"/>
    <p:sldId id="383" r:id="rId32"/>
    <p:sldId id="384" r:id="rId33"/>
    <p:sldId id="385" r:id="rId34"/>
    <p:sldId id="386" r:id="rId35"/>
    <p:sldId id="387" r:id="rId36"/>
    <p:sldId id="388" r:id="rId37"/>
    <p:sldId id="389" r:id="rId38"/>
    <p:sldId id="390" r:id="rId39"/>
    <p:sldId id="391" r:id="rId4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92" d="100"/>
          <a:sy n="92" d="100"/>
        </p:scale>
        <p:origin x="106" y="19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2A8584-1346-47A0-A705-2533B41409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18432BC-2183-427A-8A18-7EF30592BE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F6101AD-177F-4FC9-B21E-B00178A6E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1CCEC-030A-46C2-8AC0-E6A42BBC3900}" type="datetimeFigureOut">
              <a:rPr lang="it-IT" smtClean="0"/>
              <a:t>18/11/2022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304892C-F483-4D19-ADDF-70E0B058B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8DFA2E9-DC04-46D6-AAE7-85C3EF8D3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ECDC7-CF94-4D00-A248-649BC4F470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570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C2762DB-9C68-454E-AAC7-CEF282848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2E230D3-CBAB-4676-A3C4-C2ABA20E91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54608FB-64D0-4E8E-AD0D-1478825C2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1CCEC-030A-46C2-8AC0-E6A42BBC3900}" type="datetimeFigureOut">
              <a:rPr lang="it-IT" smtClean="0"/>
              <a:t>18/11/2022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43693DC-1EAA-4B83-B742-BDDEA2CDF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3A419E6-A8BA-4776-8BBC-758B72B94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ECDC7-CF94-4D00-A248-649BC4F470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7916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CC0E4FE-B7B4-42DB-BBC7-B1F77EE72B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194F13A-5A65-4FB5-AE6C-9442039DD9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DE9AF6D-DADC-4D15-BD44-BC07A514E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1CCEC-030A-46C2-8AC0-E6A42BBC3900}" type="datetimeFigureOut">
              <a:rPr lang="it-IT" smtClean="0"/>
              <a:t>18/11/2022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5E34F86-2B4F-46FE-8717-09D4E0F03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77C937A-7459-4A07-A7C8-88686DEDB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ECDC7-CF94-4D00-A248-649BC4F470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4553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1DF17-9620-4CF9-9A97-F56E23730127}" type="datetimeFigureOut">
              <a:rPr lang="it-IT" smtClean="0"/>
              <a:t>18/11/2022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4FC17-B01C-4E10-B954-3BBEC9CC1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15570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1DF17-9620-4CF9-9A97-F56E23730127}" type="datetimeFigureOut">
              <a:rPr lang="it-IT" smtClean="0"/>
              <a:t>18/11/2022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4FC17-B01C-4E10-B954-3BBEC9CC1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61877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1DF17-9620-4CF9-9A97-F56E23730127}" type="datetimeFigureOut">
              <a:rPr lang="it-IT" smtClean="0"/>
              <a:t>18/11/2022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4FC17-B01C-4E10-B954-3BBEC9CC1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47642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1DF17-9620-4CF9-9A97-F56E23730127}" type="datetimeFigureOut">
              <a:rPr lang="it-IT" smtClean="0"/>
              <a:t>18/11/2022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4FC17-B01C-4E10-B954-3BBEC9CC1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19344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1DF17-9620-4CF9-9A97-F56E23730127}" type="datetimeFigureOut">
              <a:rPr lang="it-IT" smtClean="0"/>
              <a:t>18/11/2022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4FC17-B01C-4E10-B954-3BBEC9CC1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7910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1DF17-9620-4CF9-9A97-F56E23730127}" type="datetimeFigureOut">
              <a:rPr lang="it-IT" smtClean="0"/>
              <a:t>18/11/2022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4FC17-B01C-4E10-B954-3BBEC9CC1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05269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1DF17-9620-4CF9-9A97-F56E23730127}" type="datetimeFigureOut">
              <a:rPr lang="it-IT" smtClean="0"/>
              <a:t>18/11/2022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4FC17-B01C-4E10-B954-3BBEC9CC1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87551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1DF17-9620-4CF9-9A97-F56E23730127}" type="datetimeFigureOut">
              <a:rPr lang="it-IT" smtClean="0"/>
              <a:t>18/11/2022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4FC17-B01C-4E10-B954-3BBEC9CC1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2013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ED53CA0-25B7-4C76-9BE0-F825A92F5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684EF5A-D7DC-4A55-B89D-1C362E05D3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56019CC-4C72-4583-8CB9-597B45722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1CCEC-030A-46C2-8AC0-E6A42BBC3900}" type="datetimeFigureOut">
              <a:rPr lang="it-IT" smtClean="0"/>
              <a:t>18/11/2022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B1AED69-A8FF-4098-BBD7-71AD6A137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55403FB-7B7D-4996-943C-341B44A1B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ECDC7-CF94-4D00-A248-649BC4F470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85336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1DF17-9620-4CF9-9A97-F56E23730127}" type="datetimeFigureOut">
              <a:rPr lang="it-IT" smtClean="0"/>
              <a:t>18/11/2022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4FC17-B01C-4E10-B954-3BBEC9CC1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09088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1DF17-9620-4CF9-9A97-F56E23730127}" type="datetimeFigureOut">
              <a:rPr lang="it-IT" smtClean="0"/>
              <a:t>18/11/2022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4FC17-B01C-4E10-B954-3BBEC9CC1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62436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1DF17-9620-4CF9-9A97-F56E23730127}" type="datetimeFigureOut">
              <a:rPr lang="it-IT" smtClean="0"/>
              <a:t>18/11/2022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4FC17-B01C-4E10-B954-3BBEC9CC1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8897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CC39920-1DFA-44F3-8E4D-40F1E90B2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2AA00BC-E079-441F-BE29-A9877C725F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AD79BC3-3273-42FB-82F7-FD818B5F7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1CCEC-030A-46C2-8AC0-E6A42BBC3900}" type="datetimeFigureOut">
              <a:rPr lang="it-IT" smtClean="0"/>
              <a:t>18/11/2022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AF3721-E640-424D-A68E-7C9E07352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27E60C0-7EE1-4BE7-B6EA-030270755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ECDC7-CF94-4D00-A248-649BC4F470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2104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1F3C9A-6745-4C62-A5EF-85EBAC4BB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9432EA9-7AFA-4302-AA14-EF74893614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CD5707F-578E-44A4-9607-A6CC84E0BD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499EB74-2BD8-4E50-AA0D-9C9D6D998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1CCEC-030A-46C2-8AC0-E6A42BBC3900}" type="datetimeFigureOut">
              <a:rPr lang="it-IT" smtClean="0"/>
              <a:t>18/11/2022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EFC3F49-C7A4-4B4B-BF56-754B9BBDE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8F0D404-B67E-4AA6-8865-93FF21F14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ECDC7-CF94-4D00-A248-649BC4F470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313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0FA9CD2-FBCD-4249-A3C1-82E8CC02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457F312-1960-4FCD-A772-7A46D8600A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46F85D9-4915-439A-8199-E4F1EAC985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D551FA1-5C6E-4349-AD2C-4761D85543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9A59A88C-B4D9-443E-AF6A-284D6DDA1E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8188538-FDB1-4EAF-AEBB-1F674A6FC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1CCEC-030A-46C2-8AC0-E6A42BBC3900}" type="datetimeFigureOut">
              <a:rPr lang="it-IT" smtClean="0"/>
              <a:t>18/11/2022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747FCD95-373D-4F7B-92E6-F63F42C89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44AC7EA6-367A-4AA3-9C23-BDF58E740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ECDC7-CF94-4D00-A248-649BC4F470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0639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0374214-2D08-4830-A61F-56408047A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3D67F13-BCDC-4C64-B6F7-89F58C92A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1CCEC-030A-46C2-8AC0-E6A42BBC3900}" type="datetimeFigureOut">
              <a:rPr lang="it-IT" smtClean="0"/>
              <a:t>18/11/2022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5832BCC-D29D-4E0A-B4E5-E6E768678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65AB75E-BFCA-4278-A0B9-6B0BFF4A8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ECDC7-CF94-4D00-A248-649BC4F470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5023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2BAF1C5-6380-4752-A665-C9C0333E2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1CCEC-030A-46C2-8AC0-E6A42BBC3900}" type="datetimeFigureOut">
              <a:rPr lang="it-IT" smtClean="0"/>
              <a:t>18/11/2022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997F32F-FD9B-42A3-8F2C-C5E2312BA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923F5A2-B48B-4BFD-BDC1-E2D3D9DCE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ECDC7-CF94-4D00-A248-649BC4F470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8649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3323AA-127A-4136-B6E9-7934E86FD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6A622CC-6E7C-4878-9E9F-CFE881281A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4E9F744-2600-4268-BDBA-25D42D1396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0564607-8E00-47CA-A6F1-8B9DE3D80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1CCEC-030A-46C2-8AC0-E6A42BBC3900}" type="datetimeFigureOut">
              <a:rPr lang="it-IT" smtClean="0"/>
              <a:t>18/11/2022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C389C81-EF16-4E7F-95D2-7568C4E10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7E00284-0201-4AA5-A98A-793932808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ECDC7-CF94-4D00-A248-649BC4F470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3324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692347-8433-40CD-99A5-7A87DB351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9D1143B-0CD1-4F88-82E8-BBC49F624C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ACE3148-077E-45A6-A377-45F072B0C4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9AF1286-E8B9-4D8F-ADA2-8F52EBE69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1CCEC-030A-46C2-8AC0-E6A42BBC3900}" type="datetimeFigureOut">
              <a:rPr lang="it-IT" smtClean="0"/>
              <a:t>18/11/2022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0072E64-CFB2-41D7-AE14-DBD9DFA5B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F9C2A33-65A4-42A3-8714-F855A62B5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ECDC7-CF94-4D00-A248-649BC4F470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3211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C67AEA90-B30C-4C11-BD9A-DF845293A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AAFBC2B-5CD5-403F-900E-484D5FDDF2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8D3159D-0F64-479B-88AE-84739042E2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11CCEC-030A-46C2-8AC0-E6A42BBC3900}" type="datetimeFigureOut">
              <a:rPr lang="it-IT" smtClean="0"/>
              <a:t>18/11/2022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46B9ABA-7056-4F42-A1C5-8484BCA409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D96796A-EB37-4DC1-8AC4-E266679068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8ECDC7-CF94-4D00-A248-649BC4F470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3608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B1DF17-9620-4CF9-9A97-F56E23730127}" type="datetimeFigureOut">
              <a:rPr lang="it-IT" smtClean="0"/>
              <a:t>18/11/2022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74FC17-B01C-4E10-B954-3BBEC9CC1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5205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s://it.wikipedia.org/wiki/David_Roberts" TargetMode="Externa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it.wikipedia.org/wiki/I_secolo" TargetMode="External"/><Relationship Id="rId2" Type="http://schemas.openxmlformats.org/officeDocument/2006/relationships/hyperlink" Target="https://it.wikipedia.org/wiki/Fontana_della_Vergine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jpeg"/><Relationship Id="rId4" Type="http://schemas.openxmlformats.org/officeDocument/2006/relationships/hyperlink" Target="https://it.wikipedia.org/wiki/Maria_(madre_di_Ges%C3%B9)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0AC398-0545-4B66-B0A5-D90F056F3B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b="1" dirty="0"/>
              <a:t>L U O G H I   D I   G E S U’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01C80CA-BBC0-40C2-8A62-DA29B072CDB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it-IT" sz="3200"/>
          </a:p>
          <a:p>
            <a:r>
              <a:rPr lang="it-IT" sz="3200"/>
              <a:t>NAZARET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3530256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2F6D4D-37B6-40B4-8BEC-A86B8D4C5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410" name="Picture 2" descr="Visualizza immagine di origine">
            <a:extLst>
              <a:ext uri="{FF2B5EF4-FFF2-40B4-BE49-F238E27FC236}">
                <a16:creationId xmlns:a16="http://schemas.microsoft.com/office/drawing/2014/main" id="{A4C81DB4-ADC7-42BA-B669-A2C16FD11DE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28783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AC7E72-733F-BF83-6D78-FBBE0AE54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EA0DAB7-00F3-959C-6980-B770C77033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93EC97CB-FDB4-8782-7153-20A3814B417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1790702"/>
              </p:ext>
            </p:extLst>
          </p:nvPr>
        </p:nvGraphicFramePr>
        <p:xfrm>
          <a:off x="0" y="-384175"/>
          <a:ext cx="11638413" cy="79570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927470" imgH="1318015" progId="Acrobat.Document.DC">
                  <p:embed/>
                </p:oleObj>
              </mc:Choice>
              <mc:Fallback>
                <p:oleObj name="Acrobat Document" r:id="rId2" imgW="1927470" imgH="1318015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-384175"/>
                        <a:ext cx="11638413" cy="79570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091129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039F0A5-9623-6374-DE1E-9BEC064B5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3B572A7-597A-54E9-6BC5-6057118F16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614583DA-0238-566E-4B96-3642E0101F5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8820473"/>
              </p:ext>
            </p:extLst>
          </p:nvPr>
        </p:nvGraphicFramePr>
        <p:xfrm>
          <a:off x="-1" y="0"/>
          <a:ext cx="11418081" cy="74814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942781" imgH="1272390" progId="Acrobat.Document.DC">
                  <p:embed/>
                </p:oleObj>
              </mc:Choice>
              <mc:Fallback>
                <p:oleObj name="Acrobat Document" r:id="rId2" imgW="1942781" imgH="127239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1" y="0"/>
                        <a:ext cx="11418081" cy="74814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221580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7FC5D0-207F-0B43-321A-F8CE47CDF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52B12A7-77C1-B979-89CA-BDAFEFF80B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29B10AB6-A285-2AB1-7DC8-33A3AE351D9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0922507"/>
              </p:ext>
            </p:extLst>
          </p:nvPr>
        </p:nvGraphicFramePr>
        <p:xfrm>
          <a:off x="-1" y="-73948"/>
          <a:ext cx="9718821" cy="63334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904929" imgH="1241689" progId="Acrobat.Document.DC">
                  <p:embed/>
                </p:oleObj>
              </mc:Choice>
              <mc:Fallback>
                <p:oleObj name="Acrobat Document" r:id="rId2" imgW="1904929" imgH="1241689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1" y="-73948"/>
                        <a:ext cx="9718821" cy="63334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97779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73C734-653B-731F-DF40-36FEB600C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A113441-22A9-0FF9-0D11-246C06404B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6B156B45-362E-A02A-9DEC-8A3F95C99F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6670369"/>
              </p:ext>
            </p:extLst>
          </p:nvPr>
        </p:nvGraphicFramePr>
        <p:xfrm>
          <a:off x="-1" y="0"/>
          <a:ext cx="10624747" cy="67000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981058" imgH="1249364" progId="Acrobat.Document.DC">
                  <p:embed/>
                </p:oleObj>
              </mc:Choice>
              <mc:Fallback>
                <p:oleObj name="Acrobat Document" r:id="rId2" imgW="1981058" imgH="1249364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1" y="0"/>
                        <a:ext cx="10624747" cy="67000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353603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92210A-689F-E8DA-B491-5C12FC67E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41C8C87-2255-F763-AB57-5B4FB402C1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228797FC-883D-0449-944B-A3562635599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0597838"/>
              </p:ext>
            </p:extLst>
          </p:nvPr>
        </p:nvGraphicFramePr>
        <p:xfrm>
          <a:off x="0" y="-73803"/>
          <a:ext cx="8052910" cy="5028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965747" imgH="1226765" progId="Acrobat.Document.DC">
                  <p:embed/>
                </p:oleObj>
              </mc:Choice>
              <mc:Fallback>
                <p:oleObj name="Acrobat Document" r:id="rId2" imgW="1965747" imgH="1226765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-73803"/>
                        <a:ext cx="8052910" cy="5028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048644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D0F6852-B2AD-C0D6-EDC4-4832E77C1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BC2B81B-3E79-7414-517E-FF4C5140A3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1B6DC904-E52C-CDC3-5DDE-5712D995F32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1041653"/>
              </p:ext>
            </p:extLst>
          </p:nvPr>
        </p:nvGraphicFramePr>
        <p:xfrm>
          <a:off x="0" y="-1"/>
          <a:ext cx="9682066" cy="63426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965747" imgH="1287741" progId="Acrobat.Document.DC">
                  <p:embed/>
                </p:oleObj>
              </mc:Choice>
              <mc:Fallback>
                <p:oleObj name="Acrobat Document" r:id="rId2" imgW="1965747" imgH="1287741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-1"/>
                        <a:ext cx="9682066" cy="63426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115086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0FA162-5198-2A29-9DE6-335F26B18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153423F-6D3C-5321-1C52-C9BF16E7A9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7F0449ED-258D-E514-1818-20759E9E876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783139"/>
              </p:ext>
            </p:extLst>
          </p:nvPr>
        </p:nvGraphicFramePr>
        <p:xfrm>
          <a:off x="0" y="0"/>
          <a:ext cx="10608389" cy="6949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965747" imgH="1287741" progId="Acrobat.Document.DC">
                  <p:embed/>
                </p:oleObj>
              </mc:Choice>
              <mc:Fallback>
                <p:oleObj name="Acrobat Document" r:id="rId2" imgW="1965747" imgH="1287741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0608389" cy="69494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135017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6F55282-4927-3B93-DB90-D033DA4D4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C24E90F-45AA-C1B8-4602-C5333295CA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656E269A-B392-68D0-CDA9-6BF4AE8443A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9638693"/>
              </p:ext>
            </p:extLst>
          </p:nvPr>
        </p:nvGraphicFramePr>
        <p:xfrm>
          <a:off x="-1" y="-107027"/>
          <a:ext cx="9365333" cy="6233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912585" imgH="1272390" progId="Acrobat.Document.DC">
                  <p:embed/>
                </p:oleObj>
              </mc:Choice>
              <mc:Fallback>
                <p:oleObj name="Acrobat Document" r:id="rId2" imgW="1912585" imgH="127239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1" y="-107027"/>
                        <a:ext cx="9365333" cy="6233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092514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FF56297-2395-7A22-1C4A-133DE40E4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A4B321B-7345-1CC2-AECC-06E5914E4A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F42EC8CC-FC4E-5191-81D3-2F96C7CE472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8501129"/>
              </p:ext>
            </p:extLst>
          </p:nvPr>
        </p:nvGraphicFramePr>
        <p:xfrm>
          <a:off x="-99551" y="0"/>
          <a:ext cx="9811369" cy="61261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965747" imgH="1226765" progId="Acrobat.Document.DC">
                  <p:embed/>
                </p:oleObj>
              </mc:Choice>
              <mc:Fallback>
                <p:oleObj name="Acrobat Document" r:id="rId2" imgW="1965747" imgH="1226765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99551" y="0"/>
                        <a:ext cx="9811369" cy="61261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020267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5340154-CEC0-4A2F-8B93-C1952CE1C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516976"/>
          </a:xfrm>
        </p:spPr>
        <p:txBody>
          <a:bodyPr/>
          <a:lstStyle/>
          <a:p>
            <a:pPr algn="ctr"/>
            <a:r>
              <a:rPr lang="it-IT" b="1" dirty="0"/>
              <a:t>N A Z A R E T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646865CE-8FC0-4B1B-902C-D0867CDC87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3149" y="0"/>
            <a:ext cx="4668727" cy="71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5184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2F41B6E-7685-80CE-85C9-CBC313157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22E118C-4933-E184-5571-E9D8DBF500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C804C017-C836-8ABC-E922-E928A9E70E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5331922"/>
              </p:ext>
            </p:extLst>
          </p:nvPr>
        </p:nvGraphicFramePr>
        <p:xfrm>
          <a:off x="-1" y="-73919"/>
          <a:ext cx="10147213" cy="64497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942781" imgH="1234440" progId="Acrobat.Document.DC">
                  <p:embed/>
                </p:oleObj>
              </mc:Choice>
              <mc:Fallback>
                <p:oleObj name="Acrobat Document" r:id="rId2" imgW="1942781" imgH="123444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1" y="-73919"/>
                        <a:ext cx="10147213" cy="64497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723552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6FFA226-60D7-B9BB-57AC-3E604AE0D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8578364-E591-3FCB-3758-587D4579D4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E8464A45-ABEC-4CCF-8975-391082418D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4922783"/>
              </p:ext>
            </p:extLst>
          </p:nvPr>
        </p:nvGraphicFramePr>
        <p:xfrm>
          <a:off x="0" y="0"/>
          <a:ext cx="11588810" cy="72653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958092" imgH="1226765" progId="Acrobat.Document.DC">
                  <p:embed/>
                </p:oleObj>
              </mc:Choice>
              <mc:Fallback>
                <p:oleObj name="Acrobat Document" r:id="rId2" imgW="1958092" imgH="1226765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1588810" cy="72653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412423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159896" y="2130426"/>
            <a:ext cx="4822304" cy="1470025"/>
          </a:xfrm>
        </p:spPr>
        <p:txBody>
          <a:bodyPr>
            <a:normAutofit/>
          </a:bodyPr>
          <a:lstStyle/>
          <a:p>
            <a:r>
              <a:rPr lang="it-IT" sz="1400" dirty="0" err="1"/>
              <a:t>Nazaret</a:t>
            </a:r>
            <a:endParaRPr lang="it-IT" sz="14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309" y="-72434"/>
            <a:ext cx="3319499" cy="692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3591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ACED94-88EF-4CE2-B6DF-B2461F67B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932" y="274638"/>
            <a:ext cx="6231467" cy="6583362"/>
          </a:xfrm>
        </p:spPr>
        <p:txBody>
          <a:bodyPr>
            <a:normAutofit/>
          </a:bodyPr>
          <a:lstStyle/>
          <a:p>
            <a:endParaRPr lang="it-IT" sz="2000" dirty="0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4B90DEA0-364A-412C-AC40-FC22613129D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083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15204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7626892" cy="6858000"/>
          </a:xfrm>
        </p:spPr>
      </p:pic>
    </p:spTree>
    <p:extLst>
      <p:ext uri="{BB962C8B-B14F-4D97-AF65-F5344CB8AC3E}">
        <p14:creationId xmlns:p14="http://schemas.microsoft.com/office/powerpoint/2010/main" val="25336283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2B534E0-67A5-4FEE-B670-1AF299554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4266" y="274638"/>
            <a:ext cx="4538133" cy="1143000"/>
          </a:xfrm>
        </p:spPr>
        <p:txBody>
          <a:bodyPr>
            <a:normAutofit/>
          </a:bodyPr>
          <a:lstStyle/>
          <a:p>
            <a:r>
              <a:rPr lang="it-IT" sz="2000" dirty="0"/>
              <a:t>Basilica dell’Annunciazione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74D9CB1-AC17-4BE3-ABB2-E71A118F856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133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10465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9040"/>
            <a:ext cx="9218979" cy="5426184"/>
          </a:xfrm>
        </p:spPr>
      </p:pic>
    </p:spTree>
    <p:extLst>
      <p:ext uri="{BB962C8B-B14F-4D97-AF65-F5344CB8AC3E}">
        <p14:creationId xmlns:p14="http://schemas.microsoft.com/office/powerpoint/2010/main" val="37694176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85A714E-09A0-43AE-9E2A-590130202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362" name="Picture 2" descr="Visualizza immagine di origine">
            <a:extLst>
              <a:ext uri="{FF2B5EF4-FFF2-40B4-BE49-F238E27FC236}">
                <a16:creationId xmlns:a16="http://schemas.microsoft.com/office/drawing/2014/main" id="{58B40EE6-B264-443E-9966-10618F20A47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29753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81200" y="6237312"/>
            <a:ext cx="8229600" cy="620688"/>
          </a:xfrm>
        </p:spPr>
        <p:txBody>
          <a:bodyPr>
            <a:normAutofit/>
          </a:bodyPr>
          <a:lstStyle/>
          <a:p>
            <a:r>
              <a:rPr lang="it-IT" sz="1400" dirty="0" err="1"/>
              <a:t>Nazaret</a:t>
            </a:r>
            <a:r>
              <a:rPr lang="it-IT" sz="1400" dirty="0"/>
              <a:t>, facciata della basilica dell’Annunciazione.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208" y="-95416"/>
            <a:ext cx="8915583" cy="6553160"/>
          </a:xfrm>
        </p:spPr>
      </p:pic>
    </p:spTree>
    <p:extLst>
      <p:ext uri="{BB962C8B-B14F-4D97-AF65-F5344CB8AC3E}">
        <p14:creationId xmlns:p14="http://schemas.microsoft.com/office/powerpoint/2010/main" val="20515573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31616"/>
            <a:ext cx="4763809" cy="6925776"/>
          </a:xfrm>
        </p:spPr>
      </p:pic>
    </p:spTree>
    <p:extLst>
      <p:ext uri="{BB962C8B-B14F-4D97-AF65-F5344CB8AC3E}">
        <p14:creationId xmlns:p14="http://schemas.microsoft.com/office/powerpoint/2010/main" val="2180108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679388-D1B4-4ABF-8103-BEB5CDB72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9494AE2E-DAA7-4836-8633-BFA0D1E5E7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3250" y="-118534"/>
            <a:ext cx="10485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6722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BB216A-FC11-4A60-93D7-6AC38DA8F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E9A965D9-34EC-4944-A3EE-5D6C3425457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8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08738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17A8CB-F765-44E8-A2C6-5F563E2F2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8CCA20BD-DC54-46D2-BA18-BB43DC2DDE1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2" y="3584"/>
            <a:ext cx="10314898" cy="685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27838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12573D-D754-46A6-B31B-10AD6FB8B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8" y="274637"/>
            <a:ext cx="3048001" cy="6312430"/>
          </a:xfrm>
        </p:spPr>
        <p:txBody>
          <a:bodyPr>
            <a:normAutofit/>
          </a:bodyPr>
          <a:lstStyle/>
          <a:p>
            <a:r>
              <a:rPr lang="it-IT" sz="2000" dirty="0"/>
              <a:t>Veduta di Nazaret </a:t>
            </a:r>
            <a:br>
              <a:rPr lang="it-IT" sz="2000" dirty="0"/>
            </a:br>
            <a:r>
              <a:rPr lang="it-IT" sz="2000" dirty="0"/>
              <a:t>con basilica dell’Annunciazione </a:t>
            </a:r>
            <a:br>
              <a:rPr lang="it-IT" sz="2000" dirty="0"/>
            </a:br>
            <a:r>
              <a:rPr lang="it-IT" sz="2000" dirty="0"/>
              <a:t>al centro</a:t>
            </a:r>
          </a:p>
        </p:txBody>
      </p:sp>
      <p:pic>
        <p:nvPicPr>
          <p:cNvPr id="5122" name="Picture 2" descr="View of Nazareth, with the Basilica of the Annunciation at the center">
            <a:extLst>
              <a:ext uri="{FF2B5EF4-FFF2-40B4-BE49-F238E27FC236}">
                <a16:creationId xmlns:a16="http://schemas.microsoft.com/office/drawing/2014/main" id="{55D6C879-E109-42C0-9A15-384A43CA9E7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82969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B05D3A-9849-43A0-A3EF-5D2B9EE6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5790" y="274637"/>
            <a:ext cx="2156210" cy="4771495"/>
          </a:xfrm>
        </p:spPr>
        <p:txBody>
          <a:bodyPr>
            <a:normAutofit/>
          </a:bodyPr>
          <a:lstStyle/>
          <a:p>
            <a:r>
              <a:rPr lang="it-IT" sz="1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Nazaret (</a:t>
            </a:r>
            <a:br>
              <a:rPr lang="it-IT" sz="1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</a:br>
            <a:r>
              <a:rPr lang="it-IT" sz="1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1842, </a:t>
            </a:r>
            <a:br>
              <a:rPr lang="it-IT" sz="1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</a:br>
            <a:r>
              <a:rPr lang="it-IT" sz="10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2" tooltip="David Roberts"/>
              </a:rPr>
              <a:t>David Roberts</a:t>
            </a:r>
            <a:r>
              <a:rPr lang="it-IT" sz="1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</a:t>
            </a:r>
            <a:endParaRPr lang="it-IT" sz="2000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EA948BF-208D-4938-AF76-10BEB8DA193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0357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35351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738532" y="274637"/>
            <a:ext cx="4334935" cy="4669895"/>
          </a:xfrm>
        </p:spPr>
        <p:txBody>
          <a:bodyPr>
            <a:normAutofit/>
          </a:bodyPr>
          <a:lstStyle/>
          <a:p>
            <a:r>
              <a:rPr lang="it-IT" sz="2000" dirty="0"/>
              <a:t>Nazaret, </a:t>
            </a:r>
            <a:br>
              <a:rPr lang="it-IT" sz="2000" dirty="0"/>
            </a:br>
            <a:r>
              <a:rPr lang="it-IT" sz="2000" dirty="0"/>
              <a:t>chiesa ortodossa </a:t>
            </a:r>
            <a:br>
              <a:rPr lang="it-IT" sz="2000" dirty="0"/>
            </a:br>
            <a:r>
              <a:rPr lang="it-IT" sz="2000" dirty="0"/>
              <a:t>della Annunciazione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768" y="12184"/>
            <a:ext cx="6096423" cy="6845816"/>
          </a:xfrm>
        </p:spPr>
      </p:pic>
    </p:spTree>
    <p:extLst>
      <p:ext uri="{BB962C8B-B14F-4D97-AF65-F5344CB8AC3E}">
        <p14:creationId xmlns:p14="http://schemas.microsoft.com/office/powerpoint/2010/main" val="4592795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C9175DF-1E56-49BE-A9A2-53A535970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9866" y="274637"/>
            <a:ext cx="6722533" cy="5499629"/>
          </a:xfrm>
        </p:spPr>
        <p:txBody>
          <a:bodyPr>
            <a:normAutofit/>
          </a:bodyPr>
          <a:lstStyle/>
          <a:p>
            <a:r>
              <a:rPr lang="it-IT" sz="2000" dirty="0"/>
              <a:t>Nazaret, i</a:t>
            </a:r>
            <a:br>
              <a:rPr lang="it-IT" sz="2000" dirty="0"/>
            </a:br>
            <a:r>
              <a:rPr lang="it-IT" sz="2000" dirty="0" err="1"/>
              <a:t>nterno</a:t>
            </a:r>
            <a:r>
              <a:rPr lang="it-IT" sz="2000" dirty="0"/>
              <a:t> della chiesa ortodossa d</a:t>
            </a:r>
            <a:br>
              <a:rPr lang="it-IT" sz="2000" dirty="0"/>
            </a:br>
            <a:r>
              <a:rPr lang="it-IT" sz="2000" dirty="0"/>
              <a:t>ella Annunciazione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CAE9945F-4872-4B2B-AEAF-2E6AE1093B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1940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887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BEAF227-14E3-46A6-B345-7B76A2512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9758" y="274638"/>
            <a:ext cx="3462242" cy="6858000"/>
          </a:xfrm>
        </p:spPr>
        <p:txBody>
          <a:bodyPr>
            <a:normAutofit/>
          </a:bodyPr>
          <a:lstStyle/>
          <a:p>
            <a:r>
              <a:rPr lang="it-IT" sz="2000" dirty="0"/>
              <a:t>Natale a Nazaret</a:t>
            </a: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5E710D9D-1EA5-40FC-B46B-34DFCFD938E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297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17096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A090B3-B700-4044-AE61-A9D7233F8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067" y="274638"/>
            <a:ext cx="4995332" cy="6024562"/>
          </a:xfrm>
        </p:spPr>
        <p:txBody>
          <a:bodyPr>
            <a:normAutofit/>
          </a:bodyPr>
          <a:lstStyle/>
          <a:p>
            <a:r>
              <a:rPr lang="en-US" sz="2000" dirty="0" err="1"/>
              <a:t>Makam</a:t>
            </a:r>
            <a:r>
              <a:rPr lang="en-US" sz="2000" dirty="0"/>
              <a:t> al-Nabi </a:t>
            </a:r>
            <a:r>
              <a:rPr lang="en-US" sz="2000" dirty="0" err="1"/>
              <a:t>Sain</a:t>
            </a:r>
            <a:r>
              <a:rPr lang="en-US" sz="2000" dirty="0"/>
              <a:t> </a:t>
            </a:r>
            <a:br>
              <a:rPr lang="en-US" sz="2000" dirty="0"/>
            </a:br>
            <a:r>
              <a:rPr lang="en-US" sz="2000" dirty="0" err="1"/>
              <a:t>moschea</a:t>
            </a:r>
            <a:r>
              <a:rPr lang="en-US" sz="2000" dirty="0"/>
              <a:t> di </a:t>
            </a:r>
            <a:r>
              <a:rPr lang="en-US" sz="2000" dirty="0" err="1"/>
              <a:t>Nazaret</a:t>
            </a:r>
            <a:endParaRPr lang="it-IT" sz="2000" dirty="0"/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5CACD1AA-7A6E-40CE-84D4-2BE04A3F255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538" y="-1392"/>
            <a:ext cx="4568462" cy="6859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44850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81200" y="6237312"/>
            <a:ext cx="8229600" cy="620688"/>
          </a:xfrm>
        </p:spPr>
        <p:txBody>
          <a:bodyPr>
            <a:normAutofit/>
          </a:bodyPr>
          <a:lstStyle/>
          <a:p>
            <a:r>
              <a:rPr lang="it-IT" sz="1400" dirty="0"/>
              <a:t>Interno della basilica inferiore, altare dell’Annunciazione.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0" y="116632"/>
            <a:ext cx="8789210" cy="6480720"/>
          </a:xfrm>
        </p:spPr>
      </p:pic>
    </p:spTree>
    <p:extLst>
      <p:ext uri="{BB962C8B-B14F-4D97-AF65-F5344CB8AC3E}">
        <p14:creationId xmlns:p14="http://schemas.microsoft.com/office/powerpoint/2010/main" val="4855930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259A4AB-2F0C-418F-B287-55DEA909C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7952" y="274637"/>
            <a:ext cx="4194048" cy="6227763"/>
          </a:xfrm>
        </p:spPr>
        <p:txBody>
          <a:bodyPr>
            <a:normAutofit/>
          </a:bodyPr>
          <a:lstStyle/>
          <a:p>
            <a:r>
              <a:rPr lang="it-IT" sz="2000" dirty="0"/>
              <a:t>Nazaret,</a:t>
            </a:r>
            <a:br>
              <a:rPr lang="it-IT" sz="2000" dirty="0"/>
            </a:br>
            <a:r>
              <a:rPr lang="it-IT" sz="2000" dirty="0"/>
              <a:t>Betlemme, </a:t>
            </a:r>
            <a:br>
              <a:rPr lang="it-IT" sz="2000" dirty="0"/>
            </a:br>
            <a:r>
              <a:rPr lang="it-IT" sz="2000" dirty="0"/>
              <a:t>Gerusalemme, </a:t>
            </a:r>
            <a:br>
              <a:rPr lang="it-IT" sz="2000" dirty="0"/>
            </a:br>
            <a:r>
              <a:rPr lang="it-IT" sz="2000" dirty="0"/>
              <a:t>Betlemme, </a:t>
            </a:r>
            <a:br>
              <a:rPr lang="it-IT" sz="2000" dirty="0"/>
            </a:br>
            <a:r>
              <a:rPr lang="it-IT" sz="2000" dirty="0"/>
              <a:t>Egitto,</a:t>
            </a:r>
            <a:br>
              <a:rPr lang="it-IT" sz="2000" dirty="0"/>
            </a:br>
            <a:r>
              <a:rPr lang="it-IT" sz="2000" dirty="0"/>
              <a:t>Nazaret</a:t>
            </a:r>
            <a:br>
              <a:rPr lang="it-IT" sz="2000" dirty="0"/>
            </a:br>
            <a:br>
              <a:rPr lang="it-IT" sz="2000" dirty="0"/>
            </a:br>
            <a:r>
              <a:rPr lang="it-IT" sz="2000" dirty="0"/>
              <a:t>Matteo, I e II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74BE4943-7A8C-4AE3-979E-BD52FA75E1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30752" y="-35353"/>
            <a:ext cx="4194048" cy="6912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7628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AB7955-30EB-43BB-BC05-8E5C9965A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266" y="274638"/>
            <a:ext cx="6062133" cy="6583362"/>
          </a:xfrm>
        </p:spPr>
        <p:txBody>
          <a:bodyPr>
            <a:normAutofit/>
          </a:bodyPr>
          <a:lstStyle/>
          <a:p>
            <a:r>
              <a:rPr lang="it-IT" sz="2000" dirty="0"/>
              <a:t>Foto storica di Nazaret, 1880</a:t>
            </a:r>
            <a:br>
              <a:rPr lang="it-IT" sz="2000" dirty="0"/>
            </a:br>
            <a:endParaRPr lang="it-IT" sz="2000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4CAC2794-A087-49EC-98E6-1D322298F68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371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3161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641706C-E3F8-462F-8298-59A24F374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303316"/>
            <a:ext cx="10972800" cy="554684"/>
          </a:xfrm>
        </p:spPr>
        <p:txBody>
          <a:bodyPr>
            <a:normAutofit/>
          </a:bodyPr>
          <a:lstStyle/>
          <a:p>
            <a:r>
              <a:rPr lang="it-IT" sz="2000" dirty="0"/>
              <a:t>Nazaret, 1925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2467CCAE-A77B-4BB2-B729-D9A962E48B0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0" y="0"/>
            <a:ext cx="10075333" cy="6421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29311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809B888-170B-449A-820D-65707F5A7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383866"/>
            <a:ext cx="10972800" cy="474133"/>
          </a:xfrm>
        </p:spPr>
        <p:txBody>
          <a:bodyPr>
            <a:normAutofit/>
          </a:bodyPr>
          <a:lstStyle/>
          <a:p>
            <a:r>
              <a:rPr lang="it-IT" sz="2000" dirty="0"/>
              <a:t>Nazaret, 1937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32A10068-F328-48A8-8EDD-4FCAFF8359E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467" y="0"/>
            <a:ext cx="9296400" cy="619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9498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558879-5DB2-4974-AA99-97D059E0F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6" name="Picture 2" descr="Flag of Nazareth">
            <a:extLst>
              <a:ext uri="{FF2B5EF4-FFF2-40B4-BE49-F238E27FC236}">
                <a16:creationId xmlns:a16="http://schemas.microsoft.com/office/drawing/2014/main" id="{346756C9-1139-45B9-B47A-5A421BCA565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86636" y="0"/>
            <a:ext cx="130318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0503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D6E574B-DFFB-449F-9FB2-0DAF93DF4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8" y="274638"/>
            <a:ext cx="3048001" cy="7243762"/>
          </a:xfrm>
        </p:spPr>
        <p:txBody>
          <a:bodyPr>
            <a:normAutofit/>
          </a:bodyPr>
          <a:lstStyle/>
          <a:p>
            <a:r>
              <a:rPr lang="it-IT" sz="2000" b="0" i="0" u="sng" dirty="0">
                <a:solidFill>
                  <a:srgbClr val="FAA700"/>
                </a:solidFill>
                <a:effectLst/>
                <a:latin typeface="Arial" panose="020B0604020202020204" pitchFamily="34" charset="0"/>
                <a:hlinkClick r:id="rId2" tooltip="Fontana della Vergine"/>
              </a:rPr>
              <a:t>Fontana della Vergine</a:t>
            </a:r>
            <a:r>
              <a:rPr lang="it-IT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- Antica fontana</a:t>
            </a:r>
            <a:br>
              <a:rPr lang="it-IT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</a:br>
            <a:r>
              <a:rPr lang="it-IT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risalente al </a:t>
            </a:r>
            <a:r>
              <a:rPr lang="it-IT" sz="20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3" tooltip="I secolo"/>
              </a:rPr>
              <a:t>I secolo</a:t>
            </a:r>
            <a:r>
              <a:rPr lang="it-IT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br>
              <a:rPr lang="it-IT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</a:br>
            <a:r>
              <a:rPr lang="it-IT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al tempo di </a:t>
            </a:r>
            <a:r>
              <a:rPr lang="it-IT" sz="20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4" tooltip="Maria (madre di Gesù)"/>
              </a:rPr>
              <a:t>Maria</a:t>
            </a:r>
            <a:r>
              <a:rPr lang="it-IT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br>
              <a:rPr lang="it-IT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</a:br>
            <a:r>
              <a:rPr lang="it-IT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è simbolo di </a:t>
            </a:r>
            <a:r>
              <a:rPr lang="it-IT" sz="1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Nazaret.</a:t>
            </a:r>
            <a:br>
              <a:rPr lang="it-IT" sz="1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</a:br>
            <a:br>
              <a:rPr lang="it-IT" sz="1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</a:br>
            <a:endParaRPr lang="it-IT" sz="20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06D9BC4-E10A-4DD2-A252-3F3361E965A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306977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151</Words>
  <Application>Microsoft Office PowerPoint</Application>
  <PresentationFormat>Widescreen</PresentationFormat>
  <Paragraphs>19</Paragraphs>
  <Slides>38</Slides>
  <Notes>0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2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38</vt:i4>
      </vt:variant>
    </vt:vector>
  </HeadingPairs>
  <TitlesOfParts>
    <vt:vector size="44" baseType="lpstr">
      <vt:lpstr>Arial</vt:lpstr>
      <vt:lpstr>Calibri</vt:lpstr>
      <vt:lpstr>Calibri Light</vt:lpstr>
      <vt:lpstr>Tema di Office</vt:lpstr>
      <vt:lpstr>1_Tema di Office</vt:lpstr>
      <vt:lpstr>Adobe Acrobat Document</vt:lpstr>
      <vt:lpstr>L U O G H I   D I   G E S U’</vt:lpstr>
      <vt:lpstr>N A Z A R E T</vt:lpstr>
      <vt:lpstr>Presentazione standard di PowerPoint</vt:lpstr>
      <vt:lpstr>Nazaret, Betlemme,  Gerusalemme,  Betlemme,  Egitto, Nazaret  Matteo, I e II</vt:lpstr>
      <vt:lpstr>Foto storica di Nazaret, 1880 </vt:lpstr>
      <vt:lpstr>Nazaret, 1925</vt:lpstr>
      <vt:lpstr>Nazaret, 1937</vt:lpstr>
      <vt:lpstr>Presentazione standard di PowerPoint</vt:lpstr>
      <vt:lpstr>Fontana della Vergine - Antica fontana  risalente al I secolo,  al tempo di Maria,  è simbolo di Nazaret.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Nazaret</vt:lpstr>
      <vt:lpstr>Presentazione standard di PowerPoint</vt:lpstr>
      <vt:lpstr>Presentazione standard di PowerPoint</vt:lpstr>
      <vt:lpstr>Basilica dell’Annunciazione</vt:lpstr>
      <vt:lpstr>Presentazione standard di PowerPoint</vt:lpstr>
      <vt:lpstr>Presentazione standard di PowerPoint</vt:lpstr>
      <vt:lpstr>Nazaret, facciata della basilica dell’Annunciazione.</vt:lpstr>
      <vt:lpstr>Presentazione standard di PowerPoint</vt:lpstr>
      <vt:lpstr>Presentazione standard di PowerPoint</vt:lpstr>
      <vt:lpstr>Presentazione standard di PowerPoint</vt:lpstr>
      <vt:lpstr>Veduta di Nazaret  con basilica dell’Annunciazione  al centro</vt:lpstr>
      <vt:lpstr>Nazaret ( 1842,  David Roberts)</vt:lpstr>
      <vt:lpstr>Nazaret,  chiesa ortodossa  della Annunciazione</vt:lpstr>
      <vt:lpstr>Nazaret, i nterno della chiesa ortodossa d ella Annunciazione</vt:lpstr>
      <vt:lpstr>Natale a Nazaret</vt:lpstr>
      <vt:lpstr>Makam al-Nabi Sain  moschea di Nazaret</vt:lpstr>
      <vt:lpstr>Interno della basilica inferiore, altare dell’Annunciazione.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 U O G H I   D I   G E S U’</dc:title>
  <dc:creator>Secondo Brunelli</dc:creator>
  <cp:lastModifiedBy>Secondo Brunelli</cp:lastModifiedBy>
  <cp:revision>2</cp:revision>
  <dcterms:created xsi:type="dcterms:W3CDTF">2021-10-19T15:28:55Z</dcterms:created>
  <dcterms:modified xsi:type="dcterms:W3CDTF">2022-11-18T16:22:23Z</dcterms:modified>
</cp:coreProperties>
</file>