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4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128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35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28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17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12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6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27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868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25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52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2E90E-FA1B-4609-8661-1E025C56B0C3}" type="datetimeFigureOut">
              <a:rPr lang="it-IT" smtClean="0"/>
              <a:t>05/06/2016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7544-197D-4CF9-91AD-4526B3F918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2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6165304"/>
            <a:ext cx="9144000" cy="692696"/>
          </a:xfrm>
        </p:spPr>
        <p:txBody>
          <a:bodyPr>
            <a:normAutofit/>
          </a:bodyPr>
          <a:lstStyle/>
          <a:p>
            <a:r>
              <a:rPr lang="it-IT" sz="1400" dirty="0" smtClean="0"/>
              <a:t>su una collina, 20 chilometri a sud del lago di Tiberiade, in una posizione ideale per il controllo delle comunicazioni e in corrispondenza di un punto di attraversamento del Giordano che nel 1113 aveva già visto una pesante sconfitta cristiana</a:t>
            </a: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76456" cy="623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35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</p:spPr>
      </p:pic>
    </p:spTree>
    <p:extLst>
      <p:ext uri="{BB962C8B-B14F-4D97-AF65-F5344CB8AC3E}">
        <p14:creationId xmlns:p14="http://schemas.microsoft.com/office/powerpoint/2010/main" val="3886286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</Words>
  <Application>Microsoft Office PowerPoint</Application>
  <PresentationFormat>Presentazione su schermo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su una collina, 20 chilometri a sud del lago di Tiberiade, in una posizione ideale per il controllo delle comunicazioni e in corrispondenza di un punto di attraversamento del Giordano che nel 1113 aveva già visto una pesante sconfitta cristiana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 una collina, 20 chilometri a sud del lago di Tiberiade, in una posizione ideale per il controllo delle comunicazioni e in corrispondenza di un punto di attraversamento del Giordano che nel 1113 aveva già visto una pesante sconfitta cristiana</dc:title>
  <dc:creator>lenovo</dc:creator>
  <cp:lastModifiedBy>lenovo</cp:lastModifiedBy>
  <cp:revision>3</cp:revision>
  <dcterms:created xsi:type="dcterms:W3CDTF">2016-06-05T19:31:01Z</dcterms:created>
  <dcterms:modified xsi:type="dcterms:W3CDTF">2016-06-05T19:46:28Z</dcterms:modified>
</cp:coreProperties>
</file>