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3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88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43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91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77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19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98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23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2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94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E1B1-92BD-4D56-84C1-36D0FA5312CE}" type="datetimeFigureOut">
              <a:rPr lang="it-IT" smtClean="0"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96BEB-75FD-41EE-BCB5-45D8F44BD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43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949280"/>
            <a:ext cx="7772400" cy="9087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Sinagoga di Cafarnao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922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021288"/>
            <a:ext cx="8229600" cy="82794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Cafarnao, sito archeologico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" y="3657"/>
            <a:ext cx="8407517" cy="6233655"/>
          </a:xfrm>
        </p:spPr>
      </p:pic>
    </p:spTree>
    <p:extLst>
      <p:ext uri="{BB962C8B-B14F-4D97-AF65-F5344CB8AC3E}">
        <p14:creationId xmlns:p14="http://schemas.microsoft.com/office/powerpoint/2010/main" val="32963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Cafarnao,  chiesa degli  Apostoli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" y="20568"/>
            <a:ext cx="9228551" cy="5640680"/>
          </a:xfrm>
        </p:spPr>
      </p:pic>
    </p:spTree>
    <p:extLst>
      <p:ext uri="{BB962C8B-B14F-4D97-AF65-F5344CB8AC3E}">
        <p14:creationId xmlns:p14="http://schemas.microsoft.com/office/powerpoint/2010/main" val="1766194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Sinagoga di Cafarnao</vt:lpstr>
      <vt:lpstr>Cafarnao, sito archeologico</vt:lpstr>
      <vt:lpstr>Cafarnao,  chiesa degli  Apostoli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Sinagoga di Cafarnao</dc:title>
  <dc:creator>lenovo</dc:creator>
  <cp:lastModifiedBy>lenovo</cp:lastModifiedBy>
  <cp:revision>2</cp:revision>
  <dcterms:created xsi:type="dcterms:W3CDTF">2016-06-03T20:10:12Z</dcterms:created>
  <dcterms:modified xsi:type="dcterms:W3CDTF">2016-06-09T06:47:59Z</dcterms:modified>
</cp:coreProperties>
</file>