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50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66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27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27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47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1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61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3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2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26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3375-0392-4D1D-80D3-2B2355EE305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99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640"/>
            <a:ext cx="9188077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0"/>
            <a:ext cx="9135170" cy="5949280"/>
          </a:xfrm>
        </p:spPr>
      </p:pic>
    </p:spTree>
    <p:extLst>
      <p:ext uri="{BB962C8B-B14F-4D97-AF65-F5344CB8AC3E}">
        <p14:creationId xmlns:p14="http://schemas.microsoft.com/office/powerpoint/2010/main" val="425485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4"/>
            <a:ext cx="9126078" cy="6011804"/>
          </a:xfrm>
        </p:spPr>
      </p:pic>
    </p:spTree>
    <p:extLst>
      <p:ext uri="{BB962C8B-B14F-4D97-AF65-F5344CB8AC3E}">
        <p14:creationId xmlns:p14="http://schemas.microsoft.com/office/powerpoint/2010/main" val="371930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45" y="15133"/>
            <a:ext cx="9196517" cy="6150171"/>
          </a:xfrm>
        </p:spPr>
      </p:pic>
    </p:spTree>
    <p:extLst>
      <p:ext uri="{BB962C8B-B14F-4D97-AF65-F5344CB8AC3E}">
        <p14:creationId xmlns:p14="http://schemas.microsoft.com/office/powerpoint/2010/main" val="140095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La casa di Pietro.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2"/>
            <a:ext cx="9077550" cy="6312153"/>
          </a:xfrm>
        </p:spPr>
      </p:pic>
    </p:spTree>
    <p:extLst>
      <p:ext uri="{BB962C8B-B14F-4D97-AF65-F5344CB8AC3E}">
        <p14:creationId xmlns:p14="http://schemas.microsoft.com/office/powerpoint/2010/main" val="28735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163" cy="6021288"/>
          </a:xfrm>
        </p:spPr>
      </p:pic>
    </p:spTree>
    <p:extLst>
      <p:ext uri="{BB962C8B-B14F-4D97-AF65-F5344CB8AC3E}">
        <p14:creationId xmlns:p14="http://schemas.microsoft.com/office/powerpoint/2010/main" val="297152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39" y="0"/>
            <a:ext cx="9175295" cy="6021288"/>
          </a:xfrm>
        </p:spPr>
      </p:pic>
    </p:spTree>
    <p:extLst>
      <p:ext uri="{BB962C8B-B14F-4D97-AF65-F5344CB8AC3E}">
        <p14:creationId xmlns:p14="http://schemas.microsoft.com/office/powerpoint/2010/main" val="21941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0"/>
            <a:ext cx="9117669" cy="5949280"/>
          </a:xfrm>
        </p:spPr>
      </p:pic>
    </p:spTree>
    <p:extLst>
      <p:ext uri="{BB962C8B-B14F-4D97-AF65-F5344CB8AC3E}">
        <p14:creationId xmlns:p14="http://schemas.microsoft.com/office/powerpoint/2010/main" val="13225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00079" cy="6165304"/>
          </a:xfrm>
        </p:spPr>
      </p:pic>
    </p:spTree>
    <p:extLst>
      <p:ext uri="{BB962C8B-B14F-4D97-AF65-F5344CB8AC3E}">
        <p14:creationId xmlns:p14="http://schemas.microsoft.com/office/powerpoint/2010/main" val="407478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23"/>
            <a:ext cx="9258235" cy="6133581"/>
          </a:xfrm>
        </p:spPr>
      </p:pic>
    </p:spTree>
    <p:extLst>
      <p:ext uri="{BB962C8B-B14F-4D97-AF65-F5344CB8AC3E}">
        <p14:creationId xmlns:p14="http://schemas.microsoft.com/office/powerpoint/2010/main" val="6364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669" cy="5949280"/>
          </a:xfrm>
        </p:spPr>
      </p:pic>
    </p:spTree>
    <p:extLst>
      <p:ext uri="{BB962C8B-B14F-4D97-AF65-F5344CB8AC3E}">
        <p14:creationId xmlns:p14="http://schemas.microsoft.com/office/powerpoint/2010/main" val="225933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1" cy="6021288"/>
          </a:xfrm>
        </p:spPr>
      </p:pic>
    </p:spTree>
    <p:extLst>
      <p:ext uri="{BB962C8B-B14F-4D97-AF65-F5344CB8AC3E}">
        <p14:creationId xmlns:p14="http://schemas.microsoft.com/office/powerpoint/2010/main" val="120915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1" cy="6021288"/>
          </a:xfrm>
        </p:spPr>
      </p:pic>
    </p:spTree>
    <p:extLst>
      <p:ext uri="{BB962C8B-B14F-4D97-AF65-F5344CB8AC3E}">
        <p14:creationId xmlns:p14="http://schemas.microsoft.com/office/powerpoint/2010/main" val="8320423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Presentazione su schermo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casa di Pietro.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2016-05-26T13:56:11Z</dcterms:created>
  <dcterms:modified xsi:type="dcterms:W3CDTF">2016-06-03T20:09:24Z</dcterms:modified>
</cp:coreProperties>
</file>