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9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14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1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05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5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40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20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02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19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18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18EB-D6CB-4519-93AC-2F4DEB46FE90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0241-63EB-4B48-89EC-5BECA8EB3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0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Daburie</a:t>
            </a:r>
            <a:r>
              <a:rPr lang="it-IT" sz="1400" dirty="0" smtClean="0"/>
              <a:t>, ai piedi del Monte </a:t>
            </a:r>
            <a:r>
              <a:rPr lang="it-IT" sz="1400" dirty="0" err="1" smtClean="0"/>
              <a:t>Tabor</a:t>
            </a:r>
            <a:r>
              <a:rPr lang="it-IT" sz="1400" dirty="0" smtClean="0"/>
              <a:t>, </a:t>
            </a:r>
            <a:r>
              <a:rPr lang="it-IT" sz="1400" smtClean="0"/>
              <a:t>veduta panoramica.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98" y="0"/>
            <a:ext cx="326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1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Daburie, ai piedi del Monte Tabor, veduta panoramica.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Daburie, ai piedi del Monte Tabor, veduta panoramica.</dc:title>
  <dc:creator>lenovo</dc:creator>
  <cp:lastModifiedBy>lenovo</cp:lastModifiedBy>
  <cp:revision>1</cp:revision>
  <dcterms:created xsi:type="dcterms:W3CDTF">2016-06-01T12:33:47Z</dcterms:created>
  <dcterms:modified xsi:type="dcterms:W3CDTF">2016-06-01T12:36:03Z</dcterms:modified>
</cp:coreProperties>
</file>