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35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2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29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02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41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10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54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90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3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42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73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5D7E-AE2C-4EE6-81D6-5082D722C263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1A19-6338-4179-939A-C418AE915C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32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Villagio di </a:t>
            </a:r>
            <a:r>
              <a:rPr lang="it-IT" sz="1400" dirty="0" err="1" smtClean="0"/>
              <a:t>Ein</a:t>
            </a:r>
            <a:r>
              <a:rPr lang="it-IT" sz="1400" dirty="0" smtClean="0"/>
              <a:t> </a:t>
            </a:r>
            <a:r>
              <a:rPr lang="it-IT" sz="1400" dirty="0" err="1" smtClean="0"/>
              <a:t>Karem</a:t>
            </a:r>
            <a:r>
              <a:rPr lang="it-IT" sz="1400" dirty="0" smtClean="0"/>
              <a:t> tra i monti della Giudea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" y="0"/>
            <a:ext cx="844087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9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6"/>
            <a:ext cx="9193026" cy="4642480"/>
          </a:xfrm>
        </p:spPr>
      </p:pic>
    </p:spTree>
    <p:extLst>
      <p:ext uri="{BB962C8B-B14F-4D97-AF65-F5344CB8AC3E}">
        <p14:creationId xmlns:p14="http://schemas.microsoft.com/office/powerpoint/2010/main" val="1144211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Presentazione su schermo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Villagio di Ein Karem tra i monti della Giudea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Villagio di Ein Karem tra i monti della Giudea</dc:title>
  <dc:creator>lenovo</dc:creator>
  <cp:lastModifiedBy>lenovo</cp:lastModifiedBy>
  <cp:revision>2</cp:revision>
  <dcterms:created xsi:type="dcterms:W3CDTF">2016-06-04T07:28:36Z</dcterms:created>
  <dcterms:modified xsi:type="dcterms:W3CDTF">2016-06-09T06:41:17Z</dcterms:modified>
</cp:coreProperties>
</file>