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8" r:id="rId4"/>
    <p:sldId id="261" r:id="rId5"/>
    <p:sldId id="257" r:id="rId6"/>
    <p:sldId id="266" r:id="rId7"/>
    <p:sldId id="269" r:id="rId8"/>
    <p:sldId id="282" r:id="rId9"/>
    <p:sldId id="259" r:id="rId10"/>
    <p:sldId id="260" r:id="rId11"/>
    <p:sldId id="258" r:id="rId12"/>
    <p:sldId id="267" r:id="rId13"/>
    <p:sldId id="264" r:id="rId14"/>
    <p:sldId id="271" r:id="rId15"/>
    <p:sldId id="262" r:id="rId16"/>
    <p:sldId id="265" r:id="rId17"/>
    <p:sldId id="273" r:id="rId18"/>
    <p:sldId id="274" r:id="rId19"/>
    <p:sldId id="275" r:id="rId20"/>
    <p:sldId id="277" r:id="rId21"/>
    <p:sldId id="272" r:id="rId22"/>
    <p:sldId id="270" r:id="rId23"/>
    <p:sldId id="281" r:id="rId24"/>
    <p:sldId id="276" r:id="rId25"/>
    <p:sldId id="280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BE39-54F2-4811-802E-6A31F35DFD4F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2233-1E42-4BD3-B8B5-C813BAA10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2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BE39-54F2-4811-802E-6A31F35DFD4F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2233-1E42-4BD3-B8B5-C813BAA10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62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BE39-54F2-4811-802E-6A31F35DFD4F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2233-1E42-4BD3-B8B5-C813BAA10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94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BE39-54F2-4811-802E-6A31F35DFD4F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2233-1E42-4BD3-B8B5-C813BAA10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16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BE39-54F2-4811-802E-6A31F35DFD4F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2233-1E42-4BD3-B8B5-C813BAA10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61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BE39-54F2-4811-802E-6A31F35DFD4F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2233-1E42-4BD3-B8B5-C813BAA10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50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BE39-54F2-4811-802E-6A31F35DFD4F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2233-1E42-4BD3-B8B5-C813BAA10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1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BE39-54F2-4811-802E-6A31F35DFD4F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2233-1E42-4BD3-B8B5-C813BAA10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03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BE39-54F2-4811-802E-6A31F35DFD4F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2233-1E42-4BD3-B8B5-C813BAA10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3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BE39-54F2-4811-802E-6A31F35DFD4F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2233-1E42-4BD3-B8B5-C813BAA10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18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BE39-54F2-4811-802E-6A31F35DFD4F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2233-1E42-4BD3-B8B5-C813BAA10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35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5BE39-54F2-4811-802E-6A31F35DFD4F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F2233-1E42-4BD3-B8B5-C813BAA10A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24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1816" TargetMode="External"/><Relationship Id="rId2" Type="http://schemas.openxmlformats.org/officeDocument/2006/relationships/hyperlink" Target="https://it.wikipedia.org/wiki/John_Martin_(pittore)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165304"/>
            <a:ext cx="7772400" cy="692696"/>
          </a:xfrm>
        </p:spPr>
        <p:txBody>
          <a:bodyPr>
            <a:normAutofit/>
          </a:bodyPr>
          <a:lstStyle/>
          <a:p>
            <a:r>
              <a:rPr lang="it-IT" sz="1400" i="1" dirty="0" smtClean="0">
                <a:effectLst/>
              </a:rPr>
              <a:t>Giosuè ordina al sole di fermarsi sopra </a:t>
            </a:r>
            <a:r>
              <a:rPr lang="it-IT" sz="1400" i="1" dirty="0" err="1" smtClean="0">
                <a:effectLst/>
              </a:rPr>
              <a:t>Gabaon</a:t>
            </a:r>
            <a:r>
              <a:rPr lang="it-IT" sz="1400" dirty="0" smtClean="0">
                <a:effectLst/>
              </a:rPr>
              <a:t>, dipinto di </a:t>
            </a:r>
            <a:r>
              <a:rPr lang="it-IT" sz="1400" dirty="0" smtClean="0">
                <a:effectLst/>
                <a:hlinkClick r:id="rId2" tooltip="John Martin (pittore)"/>
              </a:rPr>
              <a:t>John Martin</a:t>
            </a:r>
            <a:r>
              <a:rPr lang="it-IT" sz="1400" dirty="0" smtClean="0">
                <a:effectLst/>
              </a:rPr>
              <a:t> (</a:t>
            </a:r>
            <a:r>
              <a:rPr lang="it-IT" sz="1400" dirty="0" smtClean="0">
                <a:effectLst/>
                <a:hlinkClick r:id="rId3" tooltip="1816"/>
              </a:rPr>
              <a:t>1816</a:t>
            </a:r>
            <a:r>
              <a:rPr lang="it-IT" sz="1400" dirty="0" smtClean="0">
                <a:effectLst/>
              </a:rPr>
              <a:t>)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0" y="-1"/>
            <a:ext cx="8128206" cy="609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0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"/>
            <a:ext cx="9138885" cy="6854164"/>
          </a:xfrm>
        </p:spPr>
      </p:pic>
    </p:spTree>
    <p:extLst>
      <p:ext uri="{BB962C8B-B14F-4D97-AF65-F5344CB8AC3E}">
        <p14:creationId xmlns:p14="http://schemas.microsoft.com/office/powerpoint/2010/main" val="279062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84"/>
            <a:ext cx="9131355" cy="6848516"/>
          </a:xfrm>
        </p:spPr>
      </p:pic>
    </p:spTree>
    <p:extLst>
      <p:ext uri="{BB962C8B-B14F-4D97-AF65-F5344CB8AC3E}">
        <p14:creationId xmlns:p14="http://schemas.microsoft.com/office/powerpoint/2010/main" val="39425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" y="0"/>
            <a:ext cx="9197361" cy="4725144"/>
          </a:xfrm>
        </p:spPr>
      </p:pic>
    </p:spTree>
    <p:extLst>
      <p:ext uri="{BB962C8B-B14F-4D97-AF65-F5344CB8AC3E}">
        <p14:creationId xmlns:p14="http://schemas.microsoft.com/office/powerpoint/2010/main" val="201231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143465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5849" cy="5949280"/>
          </a:xfrm>
        </p:spPr>
      </p:pic>
    </p:spTree>
    <p:extLst>
      <p:ext uri="{BB962C8B-B14F-4D97-AF65-F5344CB8AC3E}">
        <p14:creationId xmlns:p14="http://schemas.microsoft.com/office/powerpoint/2010/main" val="312514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946" cy="6165304"/>
          </a:xfrm>
        </p:spPr>
      </p:pic>
    </p:spTree>
    <p:extLst>
      <p:ext uri="{BB962C8B-B14F-4D97-AF65-F5344CB8AC3E}">
        <p14:creationId xmlns:p14="http://schemas.microsoft.com/office/powerpoint/2010/main" val="263182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72"/>
            <a:ext cx="9222335" cy="6156532"/>
          </a:xfrm>
        </p:spPr>
      </p:pic>
    </p:spTree>
    <p:extLst>
      <p:ext uri="{BB962C8B-B14F-4D97-AF65-F5344CB8AC3E}">
        <p14:creationId xmlns:p14="http://schemas.microsoft.com/office/powerpoint/2010/main" val="1129109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34503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" y="0"/>
            <a:ext cx="9109443" cy="5733256"/>
          </a:xfrm>
        </p:spPr>
      </p:pic>
    </p:spTree>
    <p:extLst>
      <p:ext uri="{BB962C8B-B14F-4D97-AF65-F5344CB8AC3E}">
        <p14:creationId xmlns:p14="http://schemas.microsoft.com/office/powerpoint/2010/main" val="941026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6"/>
            <a:ext cx="9131692" cy="6083990"/>
          </a:xfrm>
        </p:spPr>
      </p:pic>
    </p:spTree>
    <p:extLst>
      <p:ext uri="{BB962C8B-B14F-4D97-AF65-F5344CB8AC3E}">
        <p14:creationId xmlns:p14="http://schemas.microsoft.com/office/powerpoint/2010/main" val="312840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665343" cy="6858000"/>
          </a:xfrm>
        </p:spPr>
      </p:pic>
    </p:spTree>
    <p:extLst>
      <p:ext uri="{BB962C8B-B14F-4D97-AF65-F5344CB8AC3E}">
        <p14:creationId xmlns:p14="http://schemas.microsoft.com/office/powerpoint/2010/main" val="440218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"/>
            <a:ext cx="9139902" cy="6089460"/>
          </a:xfrm>
        </p:spPr>
      </p:pic>
    </p:spTree>
    <p:extLst>
      <p:ext uri="{BB962C8B-B14F-4D97-AF65-F5344CB8AC3E}">
        <p14:creationId xmlns:p14="http://schemas.microsoft.com/office/powerpoint/2010/main" val="1648639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" y="23160"/>
            <a:ext cx="9113119" cy="6834839"/>
          </a:xfrm>
        </p:spPr>
      </p:pic>
    </p:spTree>
    <p:extLst>
      <p:ext uri="{BB962C8B-B14F-4D97-AF65-F5344CB8AC3E}">
        <p14:creationId xmlns:p14="http://schemas.microsoft.com/office/powerpoint/2010/main" val="3537183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946" cy="6165304"/>
          </a:xfrm>
        </p:spPr>
      </p:pic>
    </p:spTree>
    <p:extLst>
      <p:ext uri="{BB962C8B-B14F-4D97-AF65-F5344CB8AC3E}">
        <p14:creationId xmlns:p14="http://schemas.microsoft.com/office/powerpoint/2010/main" val="953483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" y="20246"/>
            <a:ext cx="9171727" cy="6145057"/>
          </a:xfrm>
        </p:spPr>
      </p:pic>
    </p:spTree>
    <p:extLst>
      <p:ext uri="{BB962C8B-B14F-4D97-AF65-F5344CB8AC3E}">
        <p14:creationId xmlns:p14="http://schemas.microsoft.com/office/powerpoint/2010/main" val="650012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69141" cy="6858000"/>
          </a:xfrm>
        </p:spPr>
      </p:pic>
    </p:spTree>
    <p:extLst>
      <p:ext uri="{BB962C8B-B14F-4D97-AF65-F5344CB8AC3E}">
        <p14:creationId xmlns:p14="http://schemas.microsoft.com/office/powerpoint/2010/main" val="3636012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771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43575" cy="6858000"/>
          </a:xfrm>
        </p:spPr>
      </p:pic>
    </p:spTree>
    <p:extLst>
      <p:ext uri="{BB962C8B-B14F-4D97-AF65-F5344CB8AC3E}">
        <p14:creationId xmlns:p14="http://schemas.microsoft.com/office/powerpoint/2010/main" val="395399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044" cy="6858000"/>
          </a:xfrm>
        </p:spPr>
      </p:pic>
    </p:spTree>
    <p:extLst>
      <p:ext uri="{BB962C8B-B14F-4D97-AF65-F5344CB8AC3E}">
        <p14:creationId xmlns:p14="http://schemas.microsoft.com/office/powerpoint/2010/main" val="358415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590" cy="5517232"/>
          </a:xfrm>
        </p:spPr>
      </p:pic>
    </p:spTree>
    <p:extLst>
      <p:ext uri="{BB962C8B-B14F-4D97-AF65-F5344CB8AC3E}">
        <p14:creationId xmlns:p14="http://schemas.microsoft.com/office/powerpoint/2010/main" val="40161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" y="3657"/>
            <a:ext cx="9128132" cy="6737711"/>
          </a:xfrm>
        </p:spPr>
      </p:pic>
    </p:spTree>
    <p:extLst>
      <p:ext uri="{BB962C8B-B14F-4D97-AF65-F5344CB8AC3E}">
        <p14:creationId xmlns:p14="http://schemas.microsoft.com/office/powerpoint/2010/main" val="253711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"/>
            <a:ext cx="9138885" cy="6854164"/>
          </a:xfrm>
        </p:spPr>
      </p:pic>
    </p:spTree>
    <p:extLst>
      <p:ext uri="{BB962C8B-B14F-4D97-AF65-F5344CB8AC3E}">
        <p14:creationId xmlns:p14="http://schemas.microsoft.com/office/powerpoint/2010/main" val="302494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Gabaon</a:t>
            </a:r>
            <a:r>
              <a:rPr lang="it-IT" sz="1400" dirty="0" smtClean="0"/>
              <a:t>, panorama del </a:t>
            </a:r>
            <a:r>
              <a:rPr lang="it-IT" sz="1400" dirty="0" err="1" smtClean="0"/>
              <a:t>villsggio</a:t>
            </a:r>
            <a:r>
              <a:rPr lang="it-IT" sz="1400" dirty="0" smtClean="0"/>
              <a:t>, a 9 Km a nord-ovest </a:t>
            </a:r>
            <a:r>
              <a:rPr lang="it-IT" sz="1400" smtClean="0"/>
              <a:t>di Gerusalemme.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98"/>
            <a:ext cx="3055671" cy="6845602"/>
          </a:xfrm>
        </p:spPr>
      </p:pic>
    </p:spTree>
    <p:extLst>
      <p:ext uri="{BB962C8B-B14F-4D97-AF65-F5344CB8AC3E}">
        <p14:creationId xmlns:p14="http://schemas.microsoft.com/office/powerpoint/2010/main" val="24900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24" y="6748"/>
            <a:ext cx="9295929" cy="6662611"/>
          </a:xfrm>
        </p:spPr>
      </p:pic>
    </p:spTree>
    <p:extLst>
      <p:ext uri="{BB962C8B-B14F-4D97-AF65-F5344CB8AC3E}">
        <p14:creationId xmlns:p14="http://schemas.microsoft.com/office/powerpoint/2010/main" val="146593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30</Words>
  <Application>Microsoft Office PowerPoint</Application>
  <PresentationFormat>Presentazione su schermo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Giosuè ordina al sole di fermarsi sopra Gabaon, dipinto di John Martin (1816)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Gabaon, panorama del villsggio, a 9 Km a nord-ovest di Gerusalemme.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Giosuè ordina al sole di fermarsi sopra Gabaon, dipinto di John Martin (1816)</dc:title>
  <dc:creator>lenovo</dc:creator>
  <cp:lastModifiedBy>lenovo</cp:lastModifiedBy>
  <cp:revision>5</cp:revision>
  <dcterms:created xsi:type="dcterms:W3CDTF">2016-06-01T20:47:11Z</dcterms:created>
  <dcterms:modified xsi:type="dcterms:W3CDTF">2016-06-01T21:26:04Z</dcterms:modified>
</cp:coreProperties>
</file>