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307" r:id="rId4"/>
    <p:sldId id="269" r:id="rId5"/>
    <p:sldId id="306" r:id="rId6"/>
    <p:sldId id="305" r:id="rId7"/>
    <p:sldId id="257" r:id="rId8"/>
    <p:sldId id="260" r:id="rId9"/>
    <p:sldId id="262" r:id="rId10"/>
    <p:sldId id="270" r:id="rId11"/>
    <p:sldId id="263" r:id="rId12"/>
    <p:sldId id="264" r:id="rId13"/>
    <p:sldId id="272" r:id="rId14"/>
    <p:sldId id="277" r:id="rId15"/>
    <p:sldId id="266" r:id="rId16"/>
    <p:sldId id="271" r:id="rId17"/>
    <p:sldId id="282" r:id="rId18"/>
    <p:sldId id="295" r:id="rId19"/>
    <p:sldId id="286" r:id="rId20"/>
    <p:sldId id="285" r:id="rId21"/>
    <p:sldId id="274" r:id="rId22"/>
    <p:sldId id="281" r:id="rId23"/>
    <p:sldId id="290" r:id="rId24"/>
    <p:sldId id="278" r:id="rId25"/>
    <p:sldId id="268" r:id="rId26"/>
    <p:sldId id="275" r:id="rId27"/>
    <p:sldId id="299" r:id="rId28"/>
    <p:sldId id="302" r:id="rId29"/>
    <p:sldId id="301" r:id="rId30"/>
    <p:sldId id="273" r:id="rId31"/>
    <p:sldId id="280" r:id="rId32"/>
    <p:sldId id="284" r:id="rId33"/>
    <p:sldId id="265" r:id="rId34"/>
    <p:sldId id="259" r:id="rId35"/>
    <p:sldId id="258" r:id="rId36"/>
    <p:sldId id="292" r:id="rId37"/>
    <p:sldId id="276" r:id="rId38"/>
    <p:sldId id="279" r:id="rId39"/>
    <p:sldId id="294" r:id="rId40"/>
    <p:sldId id="296" r:id="rId41"/>
    <p:sldId id="298" r:id="rId42"/>
    <p:sldId id="304" r:id="rId43"/>
    <p:sldId id="303" r:id="rId44"/>
    <p:sldId id="261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31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01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30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57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65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89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668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72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58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72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D0FB9-D207-4287-B5BE-B9B01058E93B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CA818-0CBC-48EE-BBEB-F2D9053E47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9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63888" y="2130425"/>
            <a:ext cx="4894312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Monte </a:t>
            </a:r>
            <a:r>
              <a:rPr lang="it-IT" sz="1400" dirty="0" err="1" smtClean="0"/>
              <a:t>Garizim</a:t>
            </a:r>
            <a:r>
              <a:rPr lang="it-IT" sz="1400" dirty="0" smtClean="0"/>
              <a:t>, montagna delle benedizione, a sud di </a:t>
            </a:r>
            <a:r>
              <a:rPr lang="it-IT" sz="1400" dirty="0" err="1" smtClean="0"/>
              <a:t>Naplusa</a:t>
            </a:r>
            <a:r>
              <a:rPr lang="it-IT" sz="1400" dirty="0" smtClean="0"/>
              <a:t> in Samaria, a 881 s. l .m.</a:t>
            </a:r>
            <a:br>
              <a:rPr lang="it-IT" sz="1400" dirty="0" smtClean="0"/>
            </a:br>
            <a:r>
              <a:rPr lang="it-IT" sz="1400" dirty="0" smtClean="0"/>
              <a:t>Nel 136 Adriano vi fa costruire un tempio a Giove, . Nel 484 si costruisce un tempio ottagonale alla </a:t>
            </a:r>
            <a:r>
              <a:rPr lang="it-IT" sz="1400" dirty="0" err="1" smtClean="0"/>
              <a:t>Theotokos</a:t>
            </a:r>
            <a:r>
              <a:rPr lang="it-IT" sz="1400" dirty="0" smtClean="0"/>
              <a:t>. Sotto Giustiniano un quadrilatero di difesa. Sotto tutto resti di un tempio dei Samaritani in opposizione al Tempio di Gerusalemme.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7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6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0"/>
            <a:ext cx="9173350" cy="3861048"/>
          </a:xfrm>
        </p:spPr>
      </p:pic>
    </p:spTree>
    <p:extLst>
      <p:ext uri="{BB962C8B-B14F-4D97-AF65-F5344CB8AC3E}">
        <p14:creationId xmlns:p14="http://schemas.microsoft.com/office/powerpoint/2010/main" val="3156229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91" y="10798"/>
            <a:ext cx="9223106" cy="6082498"/>
          </a:xfrm>
        </p:spPr>
      </p:pic>
    </p:spTree>
    <p:extLst>
      <p:ext uri="{BB962C8B-B14F-4D97-AF65-F5344CB8AC3E}">
        <p14:creationId xmlns:p14="http://schemas.microsoft.com/office/powerpoint/2010/main" val="1980645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78" cy="6309320"/>
          </a:xfrm>
        </p:spPr>
      </p:pic>
    </p:spTree>
    <p:extLst>
      <p:ext uri="{BB962C8B-B14F-4D97-AF65-F5344CB8AC3E}">
        <p14:creationId xmlns:p14="http://schemas.microsoft.com/office/powerpoint/2010/main" val="339302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2"/>
            <a:ext cx="9223538" cy="6594830"/>
          </a:xfrm>
        </p:spPr>
      </p:pic>
    </p:spTree>
    <p:extLst>
      <p:ext uri="{BB962C8B-B14F-4D97-AF65-F5344CB8AC3E}">
        <p14:creationId xmlns:p14="http://schemas.microsoft.com/office/powerpoint/2010/main" val="2285737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9" y="4156"/>
            <a:ext cx="9226274" cy="5009020"/>
          </a:xfrm>
        </p:spPr>
      </p:pic>
    </p:spTree>
    <p:extLst>
      <p:ext uri="{BB962C8B-B14F-4D97-AF65-F5344CB8AC3E}">
        <p14:creationId xmlns:p14="http://schemas.microsoft.com/office/powerpoint/2010/main" val="1789155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344"/>
            <a:ext cx="9183125" cy="6887344"/>
          </a:xfrm>
        </p:spPr>
      </p:pic>
    </p:spTree>
    <p:extLst>
      <p:ext uri="{BB962C8B-B14F-4D97-AF65-F5344CB8AC3E}">
        <p14:creationId xmlns:p14="http://schemas.microsoft.com/office/powerpoint/2010/main" val="402899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" y="0"/>
            <a:ext cx="9201946" cy="6165304"/>
          </a:xfrm>
        </p:spPr>
      </p:pic>
    </p:spTree>
    <p:extLst>
      <p:ext uri="{BB962C8B-B14F-4D97-AF65-F5344CB8AC3E}">
        <p14:creationId xmlns:p14="http://schemas.microsoft.com/office/powerpoint/2010/main" val="2119820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64" cy="6858000"/>
          </a:xfrm>
        </p:spPr>
      </p:pic>
    </p:spTree>
    <p:extLst>
      <p:ext uri="{BB962C8B-B14F-4D97-AF65-F5344CB8AC3E}">
        <p14:creationId xmlns:p14="http://schemas.microsoft.com/office/powerpoint/2010/main" val="963997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41"/>
            <a:ext cx="9234410" cy="2677979"/>
          </a:xfrm>
        </p:spPr>
      </p:pic>
    </p:spTree>
    <p:extLst>
      <p:ext uri="{BB962C8B-B14F-4D97-AF65-F5344CB8AC3E}">
        <p14:creationId xmlns:p14="http://schemas.microsoft.com/office/powerpoint/2010/main" val="295658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5485" cy="4005064"/>
          </a:xfrm>
        </p:spPr>
      </p:pic>
    </p:spTree>
    <p:extLst>
      <p:ext uri="{BB962C8B-B14F-4D97-AF65-F5344CB8AC3E}">
        <p14:creationId xmlns:p14="http://schemas.microsoft.com/office/powerpoint/2010/main" val="4280949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6"/>
            <a:ext cx="5965444" cy="6830434"/>
          </a:xfrm>
        </p:spPr>
      </p:pic>
    </p:spTree>
    <p:extLst>
      <p:ext uri="{BB962C8B-B14F-4D97-AF65-F5344CB8AC3E}">
        <p14:creationId xmlns:p14="http://schemas.microsoft.com/office/powerpoint/2010/main" val="3000784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924"/>
            <a:ext cx="9161231" cy="6648436"/>
          </a:xfrm>
        </p:spPr>
      </p:pic>
    </p:spTree>
    <p:extLst>
      <p:ext uri="{BB962C8B-B14F-4D97-AF65-F5344CB8AC3E}">
        <p14:creationId xmlns:p14="http://schemas.microsoft.com/office/powerpoint/2010/main" val="1549401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" y="0"/>
            <a:ext cx="9131609" cy="3573016"/>
          </a:xfrm>
        </p:spPr>
      </p:pic>
    </p:spTree>
    <p:extLst>
      <p:ext uri="{BB962C8B-B14F-4D97-AF65-F5344CB8AC3E}">
        <p14:creationId xmlns:p14="http://schemas.microsoft.com/office/powerpoint/2010/main" val="1474918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7"/>
            <a:ext cx="9214314" cy="6172871"/>
          </a:xfrm>
        </p:spPr>
      </p:pic>
    </p:spTree>
    <p:extLst>
      <p:ext uri="{BB962C8B-B14F-4D97-AF65-F5344CB8AC3E}">
        <p14:creationId xmlns:p14="http://schemas.microsoft.com/office/powerpoint/2010/main" val="2630768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22814" cy="6858000"/>
          </a:xfrm>
        </p:spPr>
      </p:pic>
    </p:spTree>
    <p:extLst>
      <p:ext uri="{BB962C8B-B14F-4D97-AF65-F5344CB8AC3E}">
        <p14:creationId xmlns:p14="http://schemas.microsoft.com/office/powerpoint/2010/main" val="309360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21"/>
            <a:ext cx="9169957" cy="6110917"/>
          </a:xfrm>
        </p:spPr>
      </p:pic>
    </p:spTree>
    <p:extLst>
      <p:ext uri="{BB962C8B-B14F-4D97-AF65-F5344CB8AC3E}">
        <p14:creationId xmlns:p14="http://schemas.microsoft.com/office/powerpoint/2010/main" val="3000869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06477" cy="6597352"/>
          </a:xfrm>
        </p:spPr>
      </p:pic>
    </p:spTree>
    <p:extLst>
      <p:ext uri="{BB962C8B-B14F-4D97-AF65-F5344CB8AC3E}">
        <p14:creationId xmlns:p14="http://schemas.microsoft.com/office/powerpoint/2010/main" val="2534431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36"/>
            <a:ext cx="9183449" cy="6367191"/>
          </a:xfrm>
        </p:spPr>
      </p:pic>
    </p:spTree>
    <p:extLst>
      <p:ext uri="{BB962C8B-B14F-4D97-AF65-F5344CB8AC3E}">
        <p14:creationId xmlns:p14="http://schemas.microsoft.com/office/powerpoint/2010/main" val="1037327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0"/>
            <a:ext cx="9240462" cy="6237312"/>
          </a:xfrm>
        </p:spPr>
      </p:pic>
    </p:spTree>
    <p:extLst>
      <p:ext uri="{BB962C8B-B14F-4D97-AF65-F5344CB8AC3E}">
        <p14:creationId xmlns:p14="http://schemas.microsoft.com/office/powerpoint/2010/main" val="3507488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" y="0"/>
            <a:ext cx="7534232" cy="6957392"/>
          </a:xfrm>
        </p:spPr>
      </p:pic>
    </p:spTree>
    <p:extLst>
      <p:ext uri="{BB962C8B-B14F-4D97-AF65-F5344CB8AC3E}">
        <p14:creationId xmlns:p14="http://schemas.microsoft.com/office/powerpoint/2010/main" val="1266369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2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988825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4"/>
            <a:ext cx="6138108" cy="6848836"/>
          </a:xfrm>
        </p:spPr>
      </p:pic>
    </p:spTree>
    <p:extLst>
      <p:ext uri="{BB962C8B-B14F-4D97-AF65-F5344CB8AC3E}">
        <p14:creationId xmlns:p14="http://schemas.microsoft.com/office/powerpoint/2010/main" val="1234326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86"/>
            <a:ext cx="9096018" cy="6822014"/>
          </a:xfrm>
        </p:spPr>
      </p:pic>
    </p:spTree>
    <p:extLst>
      <p:ext uri="{BB962C8B-B14F-4D97-AF65-F5344CB8AC3E}">
        <p14:creationId xmlns:p14="http://schemas.microsoft.com/office/powerpoint/2010/main" val="1559913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2652188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738" cy="5949280"/>
          </a:xfrm>
        </p:spPr>
      </p:pic>
    </p:spTree>
    <p:extLst>
      <p:ext uri="{BB962C8B-B14F-4D97-AF65-F5344CB8AC3E}">
        <p14:creationId xmlns:p14="http://schemas.microsoft.com/office/powerpoint/2010/main" val="4228637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5787" cy="6093296"/>
          </a:xfrm>
        </p:spPr>
      </p:pic>
    </p:spTree>
    <p:extLst>
      <p:ext uri="{BB962C8B-B14F-4D97-AF65-F5344CB8AC3E}">
        <p14:creationId xmlns:p14="http://schemas.microsoft.com/office/powerpoint/2010/main" val="3573292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1130" cy="6525344"/>
          </a:xfrm>
        </p:spPr>
      </p:pic>
    </p:spTree>
    <p:extLst>
      <p:ext uri="{BB962C8B-B14F-4D97-AF65-F5344CB8AC3E}">
        <p14:creationId xmlns:p14="http://schemas.microsoft.com/office/powerpoint/2010/main" val="3236162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821" cy="6858000"/>
          </a:xfrm>
        </p:spPr>
      </p:pic>
    </p:spTree>
    <p:extLst>
      <p:ext uri="{BB962C8B-B14F-4D97-AF65-F5344CB8AC3E}">
        <p14:creationId xmlns:p14="http://schemas.microsoft.com/office/powerpoint/2010/main" val="3855025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4"/>
            <a:ext cx="9140781" cy="6855586"/>
          </a:xfrm>
        </p:spPr>
      </p:pic>
    </p:spTree>
    <p:extLst>
      <p:ext uri="{BB962C8B-B14F-4D97-AF65-F5344CB8AC3E}">
        <p14:creationId xmlns:p14="http://schemas.microsoft.com/office/powerpoint/2010/main" val="2473846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33640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71794" cy="6855550"/>
          </a:xfrm>
        </p:spPr>
      </p:pic>
    </p:spTree>
    <p:extLst>
      <p:ext uri="{BB962C8B-B14F-4D97-AF65-F5344CB8AC3E}">
        <p14:creationId xmlns:p14="http://schemas.microsoft.com/office/powerpoint/2010/main" val="2271824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7510" cy="6858000"/>
          </a:xfrm>
        </p:spPr>
      </p:pic>
    </p:spTree>
    <p:extLst>
      <p:ext uri="{BB962C8B-B14F-4D97-AF65-F5344CB8AC3E}">
        <p14:creationId xmlns:p14="http://schemas.microsoft.com/office/powerpoint/2010/main" val="2290887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10027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6131" cy="6381328"/>
          </a:xfrm>
        </p:spPr>
      </p:pic>
    </p:spTree>
    <p:extLst>
      <p:ext uri="{BB962C8B-B14F-4D97-AF65-F5344CB8AC3E}">
        <p14:creationId xmlns:p14="http://schemas.microsoft.com/office/powerpoint/2010/main" val="3307997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" y="0"/>
            <a:ext cx="9176494" cy="6093296"/>
          </a:xfrm>
        </p:spPr>
      </p:pic>
    </p:spTree>
    <p:extLst>
      <p:ext uri="{BB962C8B-B14F-4D97-AF65-F5344CB8AC3E}">
        <p14:creationId xmlns:p14="http://schemas.microsoft.com/office/powerpoint/2010/main" val="2354165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04755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3822041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6" y="0"/>
            <a:ext cx="8031891" cy="6858000"/>
          </a:xfrm>
        </p:spPr>
      </p:pic>
    </p:spTree>
    <p:extLst>
      <p:ext uri="{BB962C8B-B14F-4D97-AF65-F5344CB8AC3E}">
        <p14:creationId xmlns:p14="http://schemas.microsoft.com/office/powerpoint/2010/main" val="195045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566"/>
            <a:ext cx="4913981" cy="6830434"/>
          </a:xfrm>
        </p:spPr>
      </p:pic>
    </p:spTree>
    <p:extLst>
      <p:ext uri="{BB962C8B-B14F-4D97-AF65-F5344CB8AC3E}">
        <p14:creationId xmlns:p14="http://schemas.microsoft.com/office/powerpoint/2010/main" val="3869080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70516" cy="6858000"/>
          </a:xfrm>
        </p:spPr>
      </p:pic>
    </p:spTree>
    <p:extLst>
      <p:ext uri="{BB962C8B-B14F-4D97-AF65-F5344CB8AC3E}">
        <p14:creationId xmlns:p14="http://schemas.microsoft.com/office/powerpoint/2010/main" val="3592474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62"/>
            <a:ext cx="9240201" cy="5295346"/>
          </a:xfrm>
        </p:spPr>
      </p:pic>
    </p:spTree>
    <p:extLst>
      <p:ext uri="{BB962C8B-B14F-4D97-AF65-F5344CB8AC3E}">
        <p14:creationId xmlns:p14="http://schemas.microsoft.com/office/powerpoint/2010/main" val="1012826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" y="-11015"/>
            <a:ext cx="9158686" cy="6869015"/>
          </a:xfrm>
        </p:spPr>
      </p:pic>
    </p:spTree>
    <p:extLst>
      <p:ext uri="{BB962C8B-B14F-4D97-AF65-F5344CB8AC3E}">
        <p14:creationId xmlns:p14="http://schemas.microsoft.com/office/powerpoint/2010/main" val="12376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0"/>
            <a:ext cx="9181679" cy="6525344"/>
          </a:xfrm>
        </p:spPr>
      </p:pic>
    </p:spTree>
    <p:extLst>
      <p:ext uri="{BB962C8B-B14F-4D97-AF65-F5344CB8AC3E}">
        <p14:creationId xmlns:p14="http://schemas.microsoft.com/office/powerpoint/2010/main" val="7393437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22</Words>
  <Application>Microsoft Office PowerPoint</Application>
  <PresentationFormat>Presentazione su schermo (4:3)</PresentationFormat>
  <Paragraphs>1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Tema di Office</vt:lpstr>
      <vt:lpstr>Monte Garizim, montagna delle benedizione, a sud di Naplusa in Samaria, a 881 s. l .m. Nel 136 Adriano vi fa costruire un tempio a Giove, . Nel 484 si costruisce un tempio ottagonale alla Theotokos. Sotto Giustiniano un quadrilatero di difesa. Sotto tutto resti di un tempio dei Samaritani in opposizione al Tempio di Gerusalemme.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Monte Garizim, montagna delle benedizione, a sud di Naplusa in Samaria, a 881 s. l .m.</dc:title>
  <dc:creator>lenovo</dc:creator>
  <cp:lastModifiedBy>lenovo</cp:lastModifiedBy>
  <cp:revision>5</cp:revision>
  <dcterms:created xsi:type="dcterms:W3CDTF">2016-06-02T06:41:51Z</dcterms:created>
  <dcterms:modified xsi:type="dcterms:W3CDTF">2016-06-02T07:21:59Z</dcterms:modified>
</cp:coreProperties>
</file>