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57" r:id="rId6"/>
    <p:sldId id="258" r:id="rId7"/>
    <p:sldId id="260" r:id="rId8"/>
    <p:sldId id="261" r:id="rId9"/>
    <p:sldId id="259" r:id="rId10"/>
    <p:sldId id="262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72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59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66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6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78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56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66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12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0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60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F25B-B708-4E1C-9716-9DDF674D6396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509E-60EA-4109-8972-8D2605256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61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Gelboe</a:t>
            </a:r>
            <a:r>
              <a:rPr lang="it-IT" sz="1400" dirty="0" smtClean="0"/>
              <a:t>, catena di monti a sud-ovest di </a:t>
            </a:r>
            <a:r>
              <a:rPr lang="it-IT" sz="1400" dirty="0" err="1" smtClean="0"/>
              <a:t>Bet</a:t>
            </a:r>
            <a:r>
              <a:rPr lang="it-IT" sz="1400" dirty="0" smtClean="0"/>
              <a:t> </a:t>
            </a:r>
            <a:r>
              <a:rPr lang="it-IT" sz="1400" dirty="0" err="1" smtClean="0"/>
              <a:t>shean</a:t>
            </a:r>
            <a:r>
              <a:rPr lang="it-IT" sz="1400" dirty="0" smtClean="0"/>
              <a:t>, altezza massima 50 m.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1840" cy="69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5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3167" cy="6858000"/>
          </a:xfrm>
        </p:spPr>
      </p:pic>
    </p:spTree>
    <p:extLst>
      <p:ext uri="{BB962C8B-B14F-4D97-AF65-F5344CB8AC3E}">
        <p14:creationId xmlns:p14="http://schemas.microsoft.com/office/powerpoint/2010/main" val="54340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6" y="0"/>
            <a:ext cx="4821089" cy="6858000"/>
          </a:xfrm>
        </p:spPr>
      </p:pic>
    </p:spTree>
    <p:extLst>
      <p:ext uri="{BB962C8B-B14F-4D97-AF65-F5344CB8AC3E}">
        <p14:creationId xmlns:p14="http://schemas.microsoft.com/office/powerpoint/2010/main" val="21489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10836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9409" cy="6858000"/>
          </a:xfrm>
        </p:spPr>
      </p:pic>
    </p:spTree>
    <p:extLst>
      <p:ext uri="{BB962C8B-B14F-4D97-AF65-F5344CB8AC3E}">
        <p14:creationId xmlns:p14="http://schemas.microsoft.com/office/powerpoint/2010/main" val="266316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237491" cy="7194376"/>
          </a:xfrm>
        </p:spPr>
      </p:pic>
    </p:spTree>
    <p:extLst>
      <p:ext uri="{BB962C8B-B14F-4D97-AF65-F5344CB8AC3E}">
        <p14:creationId xmlns:p14="http://schemas.microsoft.com/office/powerpoint/2010/main" val="35778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" y="0"/>
            <a:ext cx="9196164" cy="4725144"/>
          </a:xfrm>
        </p:spPr>
      </p:pic>
    </p:spTree>
    <p:extLst>
      <p:ext uri="{BB962C8B-B14F-4D97-AF65-F5344CB8AC3E}">
        <p14:creationId xmlns:p14="http://schemas.microsoft.com/office/powerpoint/2010/main" val="81272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63" y="0"/>
            <a:ext cx="9236410" cy="6165304"/>
          </a:xfrm>
        </p:spPr>
      </p:pic>
    </p:spTree>
    <p:extLst>
      <p:ext uri="{BB962C8B-B14F-4D97-AF65-F5344CB8AC3E}">
        <p14:creationId xmlns:p14="http://schemas.microsoft.com/office/powerpoint/2010/main" val="49764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" y="0"/>
            <a:ext cx="9247187" cy="5733256"/>
          </a:xfrm>
        </p:spPr>
      </p:pic>
    </p:spTree>
    <p:extLst>
      <p:ext uri="{BB962C8B-B14F-4D97-AF65-F5344CB8AC3E}">
        <p14:creationId xmlns:p14="http://schemas.microsoft.com/office/powerpoint/2010/main" val="268986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8834" cy="6453336"/>
          </a:xfrm>
        </p:spPr>
      </p:pic>
    </p:spTree>
    <p:extLst>
      <p:ext uri="{BB962C8B-B14F-4D97-AF65-F5344CB8AC3E}">
        <p14:creationId xmlns:p14="http://schemas.microsoft.com/office/powerpoint/2010/main" val="187405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34"/>
            <a:ext cx="9217613" cy="6010454"/>
          </a:xfrm>
        </p:spPr>
      </p:pic>
    </p:spTree>
    <p:extLst>
      <p:ext uri="{BB962C8B-B14F-4D97-AF65-F5344CB8AC3E}">
        <p14:creationId xmlns:p14="http://schemas.microsoft.com/office/powerpoint/2010/main" val="1350936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Presentazione su schermo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Gelboe, catena di monti a sud-ovest di Bet shean, altezza massima 50 m.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Gelboe, catena di monti a sud-ovest di Bet shean, altezza massima 50 m.</dc:title>
  <dc:creator>lenovo</dc:creator>
  <cp:lastModifiedBy>lenovo</cp:lastModifiedBy>
  <cp:revision>3</cp:revision>
  <dcterms:created xsi:type="dcterms:W3CDTF">2016-06-02T07:23:31Z</dcterms:created>
  <dcterms:modified xsi:type="dcterms:W3CDTF">2016-06-02T07:45:26Z</dcterms:modified>
</cp:coreProperties>
</file>