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0" r:id="rId4"/>
    <p:sldId id="262" r:id="rId5"/>
    <p:sldId id="263" r:id="rId6"/>
    <p:sldId id="257" r:id="rId7"/>
    <p:sldId id="258" r:id="rId8"/>
    <p:sldId id="265" r:id="rId9"/>
    <p:sldId id="266" r:id="rId10"/>
    <p:sldId id="259" r:id="rId11"/>
    <p:sldId id="268" r:id="rId12"/>
    <p:sldId id="261" r:id="rId13"/>
    <p:sldId id="267" r:id="rId14"/>
    <p:sldId id="286" r:id="rId15"/>
    <p:sldId id="272" r:id="rId16"/>
    <p:sldId id="273" r:id="rId17"/>
    <p:sldId id="277" r:id="rId18"/>
    <p:sldId id="278" r:id="rId19"/>
    <p:sldId id="279" r:id="rId20"/>
    <p:sldId id="287" r:id="rId21"/>
    <p:sldId id="280" r:id="rId22"/>
    <p:sldId id="281" r:id="rId23"/>
    <p:sldId id="282" r:id="rId24"/>
    <p:sldId id="283" r:id="rId25"/>
    <p:sldId id="294" r:id="rId26"/>
    <p:sldId id="295" r:id="rId27"/>
    <p:sldId id="293" r:id="rId28"/>
    <p:sldId id="292" r:id="rId29"/>
    <p:sldId id="291" r:id="rId30"/>
    <p:sldId id="290" r:id="rId31"/>
    <p:sldId id="289" r:id="rId32"/>
    <p:sldId id="288" r:id="rId33"/>
    <p:sldId id="284" r:id="rId34"/>
    <p:sldId id="285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186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F3EF-2586-483C-8C6F-6BB0F09D9723}" type="datetimeFigureOut">
              <a:rPr lang="it-IT" smtClean="0"/>
              <a:t>18/11/2022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E7FF-B44F-4CE2-8F78-CEAB0733122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1702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F3EF-2586-483C-8C6F-6BB0F09D9723}" type="datetimeFigureOut">
              <a:rPr lang="it-IT" smtClean="0"/>
              <a:t>18/11/2022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E7FF-B44F-4CE2-8F78-CEAB0733122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240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F3EF-2586-483C-8C6F-6BB0F09D9723}" type="datetimeFigureOut">
              <a:rPr lang="it-IT" smtClean="0"/>
              <a:t>18/11/2022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E7FF-B44F-4CE2-8F78-CEAB0733122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078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F3EF-2586-483C-8C6F-6BB0F09D9723}" type="datetimeFigureOut">
              <a:rPr lang="it-IT" smtClean="0"/>
              <a:t>18/11/2022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E7FF-B44F-4CE2-8F78-CEAB0733122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85159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F3EF-2586-483C-8C6F-6BB0F09D9723}" type="datetimeFigureOut">
              <a:rPr lang="it-IT" smtClean="0"/>
              <a:t>18/11/2022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E7FF-B44F-4CE2-8F78-CEAB0733122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1772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F3EF-2586-483C-8C6F-6BB0F09D9723}" type="datetimeFigureOut">
              <a:rPr lang="it-IT" smtClean="0"/>
              <a:t>18/11/2022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E7FF-B44F-4CE2-8F78-CEAB0733122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3865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F3EF-2586-483C-8C6F-6BB0F09D9723}" type="datetimeFigureOut">
              <a:rPr lang="it-IT" smtClean="0"/>
              <a:t>18/11/2022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E7FF-B44F-4CE2-8F78-CEAB0733122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1930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F3EF-2586-483C-8C6F-6BB0F09D9723}" type="datetimeFigureOut">
              <a:rPr lang="it-IT" smtClean="0"/>
              <a:t>18/11/2022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E7FF-B44F-4CE2-8F78-CEAB0733122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0777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F3EF-2586-483C-8C6F-6BB0F09D9723}" type="datetimeFigureOut">
              <a:rPr lang="it-IT" smtClean="0"/>
              <a:t>18/11/2022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E7FF-B44F-4CE2-8F78-CEAB0733122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5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F3EF-2586-483C-8C6F-6BB0F09D9723}" type="datetimeFigureOut">
              <a:rPr lang="it-IT" smtClean="0"/>
              <a:t>18/11/2022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E7FF-B44F-4CE2-8F78-CEAB0733122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073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F3EF-2586-483C-8C6F-6BB0F09D9723}" type="datetimeFigureOut">
              <a:rPr lang="it-IT" smtClean="0"/>
              <a:t>18/11/2022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CE7FF-B44F-4CE2-8F78-CEAB0733122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6191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4F3EF-2586-483C-8C6F-6BB0F09D9723}" type="datetimeFigureOut">
              <a:rPr lang="it-IT" smtClean="0"/>
              <a:t>18/11/2022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CE7FF-B44F-4CE2-8F78-CEAB0733122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778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779912" y="2130425"/>
            <a:ext cx="4678288" cy="1470025"/>
          </a:xfrm>
        </p:spPr>
        <p:txBody>
          <a:bodyPr>
            <a:normAutofit/>
          </a:bodyPr>
          <a:lstStyle/>
          <a:p>
            <a:r>
              <a:rPr lang="it-IT" sz="1400" dirty="0"/>
              <a:t>Gerusalemme, veduta.</a:t>
            </a:r>
            <a:br>
              <a:rPr lang="it-IT" sz="1400" dirty="0"/>
            </a:b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5986"/>
            <a:ext cx="3322055" cy="689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4"/>
            <a:ext cx="9118034" cy="6090632"/>
          </a:xfrm>
        </p:spPr>
      </p:pic>
    </p:spTree>
    <p:extLst>
      <p:ext uri="{BB962C8B-B14F-4D97-AF65-F5344CB8AC3E}">
        <p14:creationId xmlns:p14="http://schemas.microsoft.com/office/powerpoint/2010/main" val="318448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0"/>
            <a:ext cx="9138933" cy="6854200"/>
          </a:xfrm>
        </p:spPr>
      </p:pic>
    </p:spTree>
    <p:extLst>
      <p:ext uri="{BB962C8B-B14F-4D97-AF65-F5344CB8AC3E}">
        <p14:creationId xmlns:p14="http://schemas.microsoft.com/office/powerpoint/2010/main" val="2775920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0429" cy="6858000"/>
          </a:xfrm>
        </p:spPr>
      </p:pic>
    </p:spTree>
    <p:extLst>
      <p:ext uri="{BB962C8B-B14F-4D97-AF65-F5344CB8AC3E}">
        <p14:creationId xmlns:p14="http://schemas.microsoft.com/office/powerpoint/2010/main" val="3696945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"/>
            <a:ext cx="9205457" cy="5444088"/>
          </a:xfrm>
        </p:spPr>
      </p:pic>
    </p:spTree>
    <p:extLst>
      <p:ext uri="{BB962C8B-B14F-4D97-AF65-F5344CB8AC3E}">
        <p14:creationId xmlns:p14="http://schemas.microsoft.com/office/powerpoint/2010/main" val="3071722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819BA2-FB1F-FE21-9F5F-3676391A3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GERUSALEMME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89C4BA-140D-3CF6-B01E-1B26566C3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4684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2B83F4-CA12-B8FE-CCC6-9A7F9F016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43DF92-194B-F012-7B82-31CF755FC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23CB773A-8BDE-34BB-8AFB-691FB41625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7215556"/>
              </p:ext>
            </p:extLst>
          </p:nvPr>
        </p:nvGraphicFramePr>
        <p:xfrm>
          <a:off x="-108521" y="0"/>
          <a:ext cx="8000341" cy="5085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942781" imgH="1234440" progId="Acrobat.Document.DC">
                  <p:embed/>
                </p:oleObj>
              </mc:Choice>
              <mc:Fallback>
                <p:oleObj name="Acrobat Document" r:id="rId2" imgW="1942781" imgH="123444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08521" y="0"/>
                        <a:ext cx="8000341" cy="5085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23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67931C-6D14-0947-3233-A35A72891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7D2402-AE21-5B4C-C27A-1EF9D6EA0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D13154E3-1503-D9C1-ED5B-C46A2B513D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0031297"/>
              </p:ext>
            </p:extLst>
          </p:nvPr>
        </p:nvGraphicFramePr>
        <p:xfrm>
          <a:off x="0" y="-99392"/>
          <a:ext cx="5622491" cy="8064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440074" imgH="2064649" progId="Acrobat.Document.DC">
                  <p:embed/>
                </p:oleObj>
              </mc:Choice>
              <mc:Fallback>
                <p:oleObj name="Acrobat Document" r:id="rId2" imgW="1440074" imgH="206464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99392"/>
                        <a:ext cx="5622491" cy="8064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8739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A54C3C-EC67-75C4-211C-AABA0414D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2E15FD-11A2-B4F8-6AE2-A112506B5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C851205F-8B94-98A8-6D8B-7F35C269CF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65755"/>
              </p:ext>
            </p:extLst>
          </p:nvPr>
        </p:nvGraphicFramePr>
        <p:xfrm>
          <a:off x="0" y="-99392"/>
          <a:ext cx="5047814" cy="7488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401796" imgH="2079999" progId="Acrobat.Document.DC">
                  <p:embed/>
                </p:oleObj>
              </mc:Choice>
              <mc:Fallback>
                <p:oleObj name="Acrobat Document" r:id="rId2" imgW="1401796" imgH="207999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99392"/>
                        <a:ext cx="5047814" cy="7488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9735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4567D-ACA2-94ED-EEFE-825ED3E4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E04F97-0BE2-F2E9-0F00-BD50712E8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86496AF8-9E61-C11B-48C8-0D16ABEDC9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084411"/>
              </p:ext>
            </p:extLst>
          </p:nvPr>
        </p:nvGraphicFramePr>
        <p:xfrm>
          <a:off x="-180528" y="-15490"/>
          <a:ext cx="5105981" cy="7188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440074" imgH="2026699" progId="Acrobat.Document.DC">
                  <p:embed/>
                </p:oleObj>
              </mc:Choice>
              <mc:Fallback>
                <p:oleObj name="Acrobat Document" r:id="rId2" imgW="1440074" imgH="202669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80528" y="-15490"/>
                        <a:ext cx="5105981" cy="7188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2732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B3F7AF-F1A3-5F7D-DD65-2CCBB3336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3BE4B9-F0A1-45E0-D934-924C0D911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CADD9A85-ADE1-D759-1062-D78646B2BF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925079"/>
              </p:ext>
            </p:extLst>
          </p:nvPr>
        </p:nvGraphicFramePr>
        <p:xfrm>
          <a:off x="-108520" y="-243408"/>
          <a:ext cx="10021573" cy="7632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011680" imgH="1531217" progId="Acrobat.Document.DC">
                  <p:embed/>
                </p:oleObj>
              </mc:Choice>
              <mc:Fallback>
                <p:oleObj name="Acrobat Document" r:id="rId2" imgW="2011680" imgH="153121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08520" y="-243408"/>
                        <a:ext cx="10021573" cy="7632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8440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6124" cy="6093296"/>
          </a:xfrm>
        </p:spPr>
      </p:pic>
    </p:spTree>
    <p:extLst>
      <p:ext uri="{BB962C8B-B14F-4D97-AF65-F5344CB8AC3E}">
        <p14:creationId xmlns:p14="http://schemas.microsoft.com/office/powerpoint/2010/main" val="3341685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2C697C-7817-99D9-AB6A-274CB7C09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CCAF9B-5B2F-37A8-2828-B579D501C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45ACFD63-66FD-A02B-0DA2-A7541F74B7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198910"/>
              </p:ext>
            </p:extLst>
          </p:nvPr>
        </p:nvGraphicFramePr>
        <p:xfrm>
          <a:off x="0" y="-15082"/>
          <a:ext cx="8217413" cy="6036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034221" imgH="1493267" progId="Acrobat.Document.DC">
                  <p:embed/>
                </p:oleObj>
              </mc:Choice>
              <mc:Fallback>
                <p:oleObj name="Acrobat Document" r:id="rId2" imgW="2034221" imgH="149326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5082"/>
                        <a:ext cx="8217413" cy="6036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5221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344D38-1359-0534-F4B5-6889F6F18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5A604E-B98E-2FB6-7FA5-2681EF5F9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BAC34D60-420A-91F4-C753-0DF5882F58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676606"/>
              </p:ext>
            </p:extLst>
          </p:nvPr>
        </p:nvGraphicFramePr>
        <p:xfrm>
          <a:off x="-1" y="-99392"/>
          <a:ext cx="10256903" cy="72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018910" imgH="1416941" progId="Acrobat.Document.DC">
                  <p:embed/>
                </p:oleObj>
              </mc:Choice>
              <mc:Fallback>
                <p:oleObj name="Acrobat Document" r:id="rId2" imgW="2018910" imgH="141694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-99392"/>
                        <a:ext cx="10256903" cy="720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2502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ADE325-0441-CDFB-11F9-C7BE3E05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314777-D7D3-69FC-570F-1EEDD9383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88BC889C-6FEA-4914-0242-454B43DF75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630615"/>
              </p:ext>
            </p:extLst>
          </p:nvPr>
        </p:nvGraphicFramePr>
        <p:xfrm>
          <a:off x="321" y="17655"/>
          <a:ext cx="10591645" cy="7947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041876" imgH="1531217" progId="Acrobat.Document.DC">
                  <p:embed/>
                </p:oleObj>
              </mc:Choice>
              <mc:Fallback>
                <p:oleObj name="Acrobat Document" r:id="rId2" imgW="2041876" imgH="153121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1" y="17655"/>
                        <a:ext cx="10591645" cy="7947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0610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0DE5BE-4682-7D61-034C-B00754B9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174DE3-65F1-485F-9DDB-06FF527F8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4379C1E0-2E5C-297F-A1F5-4FB5022EF7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600183"/>
              </p:ext>
            </p:extLst>
          </p:nvPr>
        </p:nvGraphicFramePr>
        <p:xfrm>
          <a:off x="0" y="-154110"/>
          <a:ext cx="10910389" cy="7759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506732" imgH="1782796" progId="Acrobat.Document.DC">
                  <p:embed/>
                </p:oleObj>
              </mc:Choice>
              <mc:Fallback>
                <p:oleObj name="Acrobat Document" r:id="rId2" imgW="2506732" imgH="178279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54110"/>
                        <a:ext cx="10910389" cy="7759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4297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8B6695-AD77-ABDF-5398-F850590D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5AB7FC-579C-283A-DC50-DA3ED676D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CCBC8F69-E15B-7F42-0EEF-ACD1C92A7C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442012"/>
              </p:ext>
            </p:extLst>
          </p:nvPr>
        </p:nvGraphicFramePr>
        <p:xfrm>
          <a:off x="0" y="0"/>
          <a:ext cx="10226291" cy="6453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064843" imgH="1302665" progId="Acrobat.Document.DC">
                  <p:embed/>
                </p:oleObj>
              </mc:Choice>
              <mc:Fallback>
                <p:oleObj name="Acrobat Document" r:id="rId2" imgW="2064843" imgH="130266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0226291" cy="6453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6689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767B77-178C-4B88-45F7-1A5879616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CE9383-C6FE-4D61-5771-527BD851A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C904005F-8420-770A-EAF4-04791E013C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8410335"/>
              </p:ext>
            </p:extLst>
          </p:nvPr>
        </p:nvGraphicFramePr>
        <p:xfrm>
          <a:off x="-15877" y="0"/>
          <a:ext cx="11394240" cy="6957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095465" imgH="1280065" progId="Acrobat.Document.DC">
                  <p:embed/>
                </p:oleObj>
              </mc:Choice>
              <mc:Fallback>
                <p:oleObj name="Acrobat Document" r:id="rId2" imgW="2095465" imgH="128006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5877" y="0"/>
                        <a:ext cx="11394240" cy="6957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2646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9D5034-F94F-89C5-5ED6-DE4FC001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97FFD4-C78A-5E66-3CE6-776E1DA16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1BA4099F-E01A-5E28-78C9-0E1AFA9AA0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35940"/>
              </p:ext>
            </p:extLst>
          </p:nvPr>
        </p:nvGraphicFramePr>
        <p:xfrm>
          <a:off x="-34561" y="-178594"/>
          <a:ext cx="7456654" cy="7568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018910" imgH="2049725" progId="Acrobat.Document.DC">
                  <p:embed/>
                </p:oleObj>
              </mc:Choice>
              <mc:Fallback>
                <p:oleObj name="Acrobat Document" r:id="rId2" imgW="2018910" imgH="204972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4561" y="-178594"/>
                        <a:ext cx="7456654" cy="7568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2696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442DB7-764B-26BE-506C-C4DBBBB1B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63E4AC-417E-4081-A469-4D1972DB6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0B409168-7A11-7C3A-98CE-97CC1F36ED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804266"/>
              </p:ext>
            </p:extLst>
          </p:nvPr>
        </p:nvGraphicFramePr>
        <p:xfrm>
          <a:off x="8953" y="-171400"/>
          <a:ext cx="9941941" cy="6984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049532" imgH="1439967" progId="Acrobat.Document.DC">
                  <p:embed/>
                </p:oleObj>
              </mc:Choice>
              <mc:Fallback>
                <p:oleObj name="Acrobat Document" r:id="rId2" imgW="2049532" imgH="143996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953" y="-171400"/>
                        <a:ext cx="9941941" cy="6984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5810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883616-89F3-7CB4-3D29-77CDFF249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1DA826-75A5-4729-5AE0-E5CF98A89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E0E5521A-D928-B7FF-FEA4-D081BC0F04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186668"/>
              </p:ext>
            </p:extLst>
          </p:nvPr>
        </p:nvGraphicFramePr>
        <p:xfrm>
          <a:off x="11868" y="-99392"/>
          <a:ext cx="7584404" cy="535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026566" imgH="1432292" progId="Acrobat.Document.DC">
                  <p:embed/>
                </p:oleObj>
              </mc:Choice>
              <mc:Fallback>
                <p:oleObj name="Acrobat Document" r:id="rId2" imgW="2026566" imgH="143229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868" y="-99392"/>
                        <a:ext cx="7584404" cy="5357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3548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17EB83-8C54-4656-B134-06713F43E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644943-5183-CAE8-EC3C-3559FBED5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3CD4C477-E1F7-236F-E481-4F38570892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8865670"/>
              </p:ext>
            </p:extLst>
          </p:nvPr>
        </p:nvGraphicFramePr>
        <p:xfrm>
          <a:off x="35495" y="0"/>
          <a:ext cx="4940005" cy="70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493236" imgH="2125625" progId="Acrobat.Document.DC">
                  <p:embed/>
                </p:oleObj>
              </mc:Choice>
              <mc:Fallback>
                <p:oleObj name="Acrobat Document" r:id="rId2" imgW="1493236" imgH="212562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495" y="0"/>
                        <a:ext cx="4940005" cy="702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4486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108" cy="4581128"/>
          </a:xfrm>
        </p:spPr>
      </p:pic>
    </p:spTree>
    <p:extLst>
      <p:ext uri="{BB962C8B-B14F-4D97-AF65-F5344CB8AC3E}">
        <p14:creationId xmlns:p14="http://schemas.microsoft.com/office/powerpoint/2010/main" val="3831081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1F6671-AD36-AFF1-73D0-8FE4B962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98DC41-5FF6-D7D7-8CED-8F83D185D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0D970127-4260-6765-A362-EA7B53620D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083909"/>
              </p:ext>
            </p:extLst>
          </p:nvPr>
        </p:nvGraphicFramePr>
        <p:xfrm>
          <a:off x="-35309" y="-99392"/>
          <a:ext cx="5353942" cy="7848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424763" imgH="2087675" progId="Acrobat.Document.DC">
                  <p:embed/>
                </p:oleObj>
              </mc:Choice>
              <mc:Fallback>
                <p:oleObj name="Acrobat Document" r:id="rId2" imgW="1424763" imgH="208767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5309" y="-99392"/>
                        <a:ext cx="5353942" cy="78488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0292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CD8D21-3E31-BF77-87F5-D2E5385A3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4A6B3C-0BCF-1165-1864-30FA02290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5B8ECCA5-5790-9CA7-B09B-4A628C4011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475828"/>
              </p:ext>
            </p:extLst>
          </p:nvPr>
        </p:nvGraphicFramePr>
        <p:xfrm>
          <a:off x="0" y="-99392"/>
          <a:ext cx="5067524" cy="7632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401796" imgH="2110701" progId="Acrobat.Document.DC">
                  <p:embed/>
                </p:oleObj>
              </mc:Choice>
              <mc:Fallback>
                <p:oleObj name="Acrobat Document" r:id="rId2" imgW="1401796" imgH="211070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99392"/>
                        <a:ext cx="5067524" cy="7632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4351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00FBD0-21E1-20D1-1E1F-E11E56154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D05E0E-3812-F02B-AF25-9D7E1896E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A84B7441-EE12-6D03-AA3D-FB33AD9CDB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279824"/>
              </p:ext>
            </p:extLst>
          </p:nvPr>
        </p:nvGraphicFramePr>
        <p:xfrm>
          <a:off x="31407" y="-99392"/>
          <a:ext cx="5148937" cy="7488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394141" imgH="2026699" progId="Acrobat.Document.DC">
                  <p:embed/>
                </p:oleObj>
              </mc:Choice>
              <mc:Fallback>
                <p:oleObj name="Acrobat Document" r:id="rId2" imgW="1394141" imgH="202669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407" y="-99392"/>
                        <a:ext cx="5148937" cy="7488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0356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3C9DAD-8E21-5C25-918B-1B7F64016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59B896-FD17-03A6-4F85-57FEF06A1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81D5174D-B995-6B37-7139-46F909413E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575564"/>
              </p:ext>
            </p:extLst>
          </p:nvPr>
        </p:nvGraphicFramePr>
        <p:xfrm>
          <a:off x="-2052736" y="0"/>
          <a:ext cx="4970984" cy="7101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455385" imgH="2079999" progId="Acrobat.Document.DC">
                  <p:embed/>
                </p:oleObj>
              </mc:Choice>
              <mc:Fallback>
                <p:oleObj name="Acrobat Document" r:id="rId2" imgW="1455385" imgH="207999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2052736" y="0"/>
                        <a:ext cx="4970984" cy="7101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8778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1E6F0A-9C6D-4684-7372-184636AEC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E5CF5F-021B-89A7-239A-F81DC0F31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B6DA7FB1-C389-8840-65F1-FF435FD5B5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641121"/>
              </p:ext>
            </p:extLst>
          </p:nvPr>
        </p:nvGraphicFramePr>
        <p:xfrm>
          <a:off x="-108520" y="0"/>
          <a:ext cx="4777512" cy="674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463040" imgH="2064649" progId="Acrobat.Document.DC">
                  <p:embed/>
                </p:oleObj>
              </mc:Choice>
              <mc:Fallback>
                <p:oleObj name="Acrobat Document" r:id="rId2" imgW="1463040" imgH="206464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08520" y="0"/>
                        <a:ext cx="4777512" cy="6741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8972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9681" cy="6093296"/>
          </a:xfrm>
        </p:spPr>
      </p:pic>
    </p:spTree>
    <p:extLst>
      <p:ext uri="{BB962C8B-B14F-4D97-AF65-F5344CB8AC3E}">
        <p14:creationId xmlns:p14="http://schemas.microsoft.com/office/powerpoint/2010/main" val="1594847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3" y="0"/>
            <a:ext cx="9068059" cy="6021288"/>
          </a:xfrm>
        </p:spPr>
      </p:pic>
    </p:spTree>
    <p:extLst>
      <p:ext uri="{BB962C8B-B14F-4D97-AF65-F5344CB8AC3E}">
        <p14:creationId xmlns:p14="http://schemas.microsoft.com/office/powerpoint/2010/main" val="341435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19872" y="274638"/>
            <a:ext cx="5266928" cy="1143000"/>
          </a:xfrm>
        </p:spPr>
        <p:txBody>
          <a:bodyPr>
            <a:normAutofit/>
          </a:bodyPr>
          <a:lstStyle/>
          <a:p>
            <a:r>
              <a:rPr lang="it-IT" sz="1400" dirty="0"/>
              <a:t>Gerusalemme, Ascensione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567"/>
            <a:ext cx="3061877" cy="6865567"/>
          </a:xfrm>
        </p:spPr>
      </p:pic>
    </p:spTree>
    <p:extLst>
      <p:ext uri="{BB962C8B-B14F-4D97-AF65-F5344CB8AC3E}">
        <p14:creationId xmlns:p14="http://schemas.microsoft.com/office/powerpoint/2010/main" val="2961079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val="3567718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57888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95679" cy="6858000"/>
          </a:xfrm>
        </p:spPr>
      </p:pic>
    </p:spTree>
    <p:extLst>
      <p:ext uri="{BB962C8B-B14F-4D97-AF65-F5344CB8AC3E}">
        <p14:creationId xmlns:p14="http://schemas.microsoft.com/office/powerpoint/2010/main" val="8556393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Presentazione su schermo (4:3)</PresentationFormat>
  <Paragraphs>3</Paragraphs>
  <Slides>34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8" baseType="lpstr">
      <vt:lpstr>Arial</vt:lpstr>
      <vt:lpstr>Calibri</vt:lpstr>
      <vt:lpstr>Tema di Office</vt:lpstr>
      <vt:lpstr>Adobe Acrobat Document</vt:lpstr>
      <vt:lpstr>Gerusalemme, veduta.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Gerusalemme, Ascensione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GERUSALEMME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Gerusalemme, veduta. </dc:title>
  <dc:creator>lenovo</dc:creator>
  <cp:lastModifiedBy>Secondo Brunelli</cp:lastModifiedBy>
  <cp:revision>4</cp:revision>
  <dcterms:created xsi:type="dcterms:W3CDTF">2016-06-02T13:59:42Z</dcterms:created>
  <dcterms:modified xsi:type="dcterms:W3CDTF">2022-11-18T16:41:33Z</dcterms:modified>
</cp:coreProperties>
</file>