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5" r:id="rId3"/>
    <p:sldId id="268" r:id="rId4"/>
    <p:sldId id="271" r:id="rId5"/>
    <p:sldId id="261" r:id="rId6"/>
    <p:sldId id="282" r:id="rId7"/>
    <p:sldId id="264" r:id="rId8"/>
    <p:sldId id="277" r:id="rId9"/>
    <p:sldId id="292" r:id="rId10"/>
    <p:sldId id="258" r:id="rId11"/>
    <p:sldId id="259" r:id="rId12"/>
    <p:sldId id="260" r:id="rId13"/>
    <p:sldId id="257" r:id="rId14"/>
    <p:sldId id="262" r:id="rId15"/>
    <p:sldId id="263" r:id="rId16"/>
    <p:sldId id="265" r:id="rId17"/>
    <p:sldId id="269" r:id="rId18"/>
    <p:sldId id="266" r:id="rId19"/>
    <p:sldId id="267" r:id="rId20"/>
    <p:sldId id="270" r:id="rId21"/>
    <p:sldId id="272" r:id="rId22"/>
    <p:sldId id="273" r:id="rId23"/>
    <p:sldId id="274" r:id="rId24"/>
    <p:sldId id="275" r:id="rId25"/>
    <p:sldId id="276" r:id="rId26"/>
    <p:sldId id="278" r:id="rId27"/>
    <p:sldId id="279" r:id="rId28"/>
    <p:sldId id="280" r:id="rId29"/>
    <p:sldId id="281" r:id="rId30"/>
    <p:sldId id="283" r:id="rId31"/>
    <p:sldId id="289" r:id="rId32"/>
    <p:sldId id="284" r:id="rId33"/>
    <p:sldId id="286" r:id="rId34"/>
    <p:sldId id="287" r:id="rId35"/>
    <p:sldId id="288" r:id="rId36"/>
    <p:sldId id="290" r:id="rId37"/>
    <p:sldId id="291" r:id="rId3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63" d="100"/>
          <a:sy n="63" d="100"/>
        </p:scale>
        <p:origin x="-1518"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BC4060D6-7A4F-409C-8328-E0DA5CDAD5D7}" type="datetimeFigureOut">
              <a:rPr lang="it-IT" smtClean="0"/>
              <a:t>08/06/2016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4268113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4060D6-7A4F-409C-8328-E0DA5CDAD5D7}" type="datetimeFigureOut">
              <a:rPr lang="it-IT" smtClean="0"/>
              <a:t>08/06/2016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36956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4060D6-7A4F-409C-8328-E0DA5CDAD5D7}" type="datetimeFigureOut">
              <a:rPr lang="it-IT" smtClean="0"/>
              <a:t>08/06/2016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358697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BC4060D6-7A4F-409C-8328-E0DA5CDAD5D7}" type="datetimeFigureOut">
              <a:rPr lang="it-IT" smtClean="0"/>
              <a:t>08/06/2016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82637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BC4060D6-7A4F-409C-8328-E0DA5CDAD5D7}" type="datetimeFigureOut">
              <a:rPr lang="it-IT" smtClean="0"/>
              <a:t>08/06/2016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2041167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BC4060D6-7A4F-409C-8328-E0DA5CDAD5D7}" type="datetimeFigureOut">
              <a:rPr lang="it-IT" smtClean="0"/>
              <a:t>08/06/2016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607623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BC4060D6-7A4F-409C-8328-E0DA5CDAD5D7}" type="datetimeFigureOut">
              <a:rPr lang="it-IT" smtClean="0"/>
              <a:t>08/06/2016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2440641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BC4060D6-7A4F-409C-8328-E0DA5CDAD5D7}" type="datetimeFigureOut">
              <a:rPr lang="it-IT" smtClean="0"/>
              <a:t>08/06/2016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224036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BC4060D6-7A4F-409C-8328-E0DA5CDAD5D7}" type="datetimeFigureOut">
              <a:rPr lang="it-IT" smtClean="0"/>
              <a:t>08/06/2016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376053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C4060D6-7A4F-409C-8328-E0DA5CDAD5D7}" type="datetimeFigureOut">
              <a:rPr lang="it-IT" smtClean="0"/>
              <a:t>08/06/2016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3589457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BC4060D6-7A4F-409C-8328-E0DA5CDAD5D7}" type="datetimeFigureOut">
              <a:rPr lang="it-IT" smtClean="0"/>
              <a:t>08/06/2016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826C508-81F6-4548-8F47-EBB71C180BBA}" type="slidenum">
              <a:rPr lang="it-IT" smtClean="0"/>
              <a:t>‹N›</a:t>
            </a:fld>
            <a:endParaRPr lang="it-IT"/>
          </a:p>
        </p:txBody>
      </p:sp>
    </p:spTree>
    <p:extLst>
      <p:ext uri="{BB962C8B-B14F-4D97-AF65-F5344CB8AC3E}">
        <p14:creationId xmlns:p14="http://schemas.microsoft.com/office/powerpoint/2010/main" val="191235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060D6-7A4F-409C-8328-E0DA5CDAD5D7}" type="datetimeFigureOut">
              <a:rPr lang="it-IT" smtClean="0"/>
              <a:t>08/06/2016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6C508-81F6-4548-8F47-EBB71C180BBA}" type="slidenum">
              <a:rPr lang="it-IT" smtClean="0"/>
              <a:t>‹N›</a:t>
            </a:fld>
            <a:endParaRPr lang="it-IT"/>
          </a:p>
        </p:txBody>
      </p:sp>
    </p:spTree>
    <p:extLst>
      <p:ext uri="{BB962C8B-B14F-4D97-AF65-F5344CB8AC3E}">
        <p14:creationId xmlns:p14="http://schemas.microsoft.com/office/powerpoint/2010/main" val="2307838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707904" y="2130425"/>
            <a:ext cx="4750296" cy="1470025"/>
          </a:xfrm>
        </p:spPr>
        <p:txBody>
          <a:bodyPr>
            <a:normAutofit/>
          </a:bodyPr>
          <a:lstStyle/>
          <a:p>
            <a:r>
              <a:rPr lang="it-IT" sz="1400" dirty="0" smtClean="0"/>
              <a:t>Gerusalemme</a:t>
            </a:r>
            <a:r>
              <a:rPr lang="it-IT" sz="1400" smtClean="0"/>
              <a:t>, Cenacolo</a:t>
            </a:r>
            <a:endParaRPr lang="it-IT" sz="1400" dirty="0"/>
          </a:p>
        </p:txBody>
      </p:sp>
      <p:sp>
        <p:nvSpPr>
          <p:cNvPr id="3" name="Sottotitolo 2"/>
          <p:cNvSpPr>
            <a:spLocks noGrp="1"/>
          </p:cNvSpPr>
          <p:nvPr>
            <p:ph type="subTitle" idx="1"/>
          </p:nvPr>
        </p:nvSpPr>
        <p:spPr/>
        <p:txBody>
          <a:bodyPr/>
          <a:lstStyle/>
          <a:p>
            <a:endParaRPr lang="it-IT"/>
          </a:p>
        </p:txBody>
      </p:sp>
      <p:pic>
        <p:nvPicPr>
          <p:cNvPr id="4"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3" y="-1635"/>
            <a:ext cx="3203728" cy="6859635"/>
          </a:xfrm>
          <a:prstGeom prst="rect">
            <a:avLst/>
          </a:prstGeom>
        </p:spPr>
      </p:pic>
    </p:spTree>
    <p:extLst>
      <p:ext uri="{BB962C8B-B14F-4D97-AF65-F5344CB8AC3E}">
        <p14:creationId xmlns:p14="http://schemas.microsoft.com/office/powerpoint/2010/main" val="345392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6165304"/>
            <a:ext cx="8229600" cy="692696"/>
          </a:xfrm>
        </p:spPr>
        <p:txBody>
          <a:bodyPr>
            <a:normAutofit fontScale="90000"/>
          </a:bodyPr>
          <a:lstStyle/>
          <a:p>
            <a:r>
              <a:rPr lang="it-IT" sz="1400" dirty="0"/>
              <a:t>In uno degli archivolti sono visibili i resti della figura di un agnello. </a:t>
            </a:r>
            <a:br>
              <a:rPr lang="it-IT" sz="1400" dirty="0"/>
            </a:br>
            <a:r>
              <a:rPr lang="it-IT" sz="1400" dirty="0" smtClean="0"/>
              <a:t>.</a:t>
            </a:r>
            <a:r>
              <a:rPr lang="it-IT" sz="1400" dirty="0"/>
              <a:t/>
            </a:r>
            <a:br>
              <a:rPr lang="it-IT" sz="1400" dirty="0"/>
            </a:br>
            <a:endParaRPr lang="it-IT" sz="1400"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537" y="0"/>
            <a:ext cx="9163915" cy="4725144"/>
          </a:xfrm>
        </p:spPr>
      </p:pic>
    </p:spTree>
    <p:extLst>
      <p:ext uri="{BB962C8B-B14F-4D97-AF65-F5344CB8AC3E}">
        <p14:creationId xmlns:p14="http://schemas.microsoft.com/office/powerpoint/2010/main" val="2116564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6093296"/>
            <a:ext cx="9144000" cy="764704"/>
          </a:xfrm>
        </p:spPr>
        <p:txBody>
          <a:bodyPr>
            <a:normAutofit/>
          </a:bodyPr>
          <a:lstStyle/>
          <a:p>
            <a:r>
              <a:rPr lang="it-IT" sz="1400" dirty="0"/>
              <a:t>La sala del Cenacolo conserva l'architettura gotica con la quale fu restaurata nel XIV secolo. Nella fotografia, scattata dalla zona dell'entrata, si vedono la costruzione per la preghiera musulmana nel muro di destra, e la scala e la Porta che conducono alla cappella della discesa dello Spirito Santo sulla parete di fondo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56"/>
            <a:ext cx="9144000" cy="6089904"/>
          </a:xfrm>
        </p:spPr>
      </p:pic>
    </p:spTree>
    <p:extLst>
      <p:ext uri="{BB962C8B-B14F-4D97-AF65-F5344CB8AC3E}">
        <p14:creationId xmlns:p14="http://schemas.microsoft.com/office/powerpoint/2010/main" val="178566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5949280"/>
            <a:ext cx="9144000" cy="908720"/>
          </a:xfrm>
        </p:spPr>
        <p:txBody>
          <a:bodyPr>
            <a:normAutofit/>
          </a:bodyPr>
          <a:lstStyle/>
          <a:p>
            <a:r>
              <a:rPr lang="it-IT" sz="1400" dirty="0"/>
              <a:t>Sala in cui si ricordava la discesa dello Spirito Santo. Si apre molte poche volte all'anno, per esempio il giorno di Pentecoste</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39944" cy="6093296"/>
          </a:xfrm>
        </p:spPr>
      </p:pic>
    </p:spTree>
    <p:extLst>
      <p:ext uri="{BB962C8B-B14F-4D97-AF65-F5344CB8AC3E}">
        <p14:creationId xmlns:p14="http://schemas.microsoft.com/office/powerpoint/2010/main" val="11975266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13712"/>
            <a:ext cx="4556563" cy="6829048"/>
          </a:xfrm>
        </p:spPr>
      </p:pic>
    </p:spTree>
    <p:extLst>
      <p:ext uri="{BB962C8B-B14F-4D97-AF65-F5344CB8AC3E}">
        <p14:creationId xmlns:p14="http://schemas.microsoft.com/office/powerpoint/2010/main" val="548995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60" y="14848"/>
            <a:ext cx="9113222" cy="6078448"/>
          </a:xfrm>
        </p:spPr>
      </p:pic>
    </p:spTree>
    <p:extLst>
      <p:ext uri="{BB962C8B-B14F-4D97-AF65-F5344CB8AC3E}">
        <p14:creationId xmlns:p14="http://schemas.microsoft.com/office/powerpoint/2010/main" val="1996809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8" name="Segnaposto contenuto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72"/>
            <a:ext cx="7912778" cy="6855728"/>
          </a:xfrm>
        </p:spPr>
      </p:pic>
    </p:spTree>
    <p:extLst>
      <p:ext uri="{BB962C8B-B14F-4D97-AF65-F5344CB8AC3E}">
        <p14:creationId xmlns:p14="http://schemas.microsoft.com/office/powerpoint/2010/main" val="2379600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52"/>
            <a:ext cx="9139415" cy="6092944"/>
          </a:xfrm>
        </p:spPr>
      </p:pic>
    </p:spTree>
    <p:extLst>
      <p:ext uri="{BB962C8B-B14F-4D97-AF65-F5344CB8AC3E}">
        <p14:creationId xmlns:p14="http://schemas.microsoft.com/office/powerpoint/2010/main" val="32681906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4" y="0"/>
            <a:ext cx="9144000" cy="6858000"/>
          </a:xfrm>
        </p:spPr>
      </p:pic>
    </p:spTree>
    <p:extLst>
      <p:ext uri="{BB962C8B-B14F-4D97-AF65-F5344CB8AC3E}">
        <p14:creationId xmlns:p14="http://schemas.microsoft.com/office/powerpoint/2010/main" val="32170169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10998644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233" y="0"/>
            <a:ext cx="9288929" cy="4077072"/>
          </a:xfrm>
        </p:spPr>
      </p:pic>
    </p:spTree>
    <p:extLst>
      <p:ext uri="{BB962C8B-B14F-4D97-AF65-F5344CB8AC3E}">
        <p14:creationId xmlns:p14="http://schemas.microsoft.com/office/powerpoint/2010/main" val="1385745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4975574" cy="6858000"/>
          </a:xfrm>
        </p:spPr>
      </p:pic>
    </p:spTree>
    <p:extLst>
      <p:ext uri="{BB962C8B-B14F-4D97-AF65-F5344CB8AC3E}">
        <p14:creationId xmlns:p14="http://schemas.microsoft.com/office/powerpoint/2010/main" val="37635104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7481454" cy="6858000"/>
          </a:xfrm>
        </p:spPr>
      </p:pic>
    </p:spTree>
    <p:extLst>
      <p:ext uri="{BB962C8B-B14F-4D97-AF65-F5344CB8AC3E}">
        <p14:creationId xmlns:p14="http://schemas.microsoft.com/office/powerpoint/2010/main" val="24204431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2664"/>
            <a:ext cx="9140447" cy="6855336"/>
          </a:xfrm>
        </p:spPr>
      </p:pic>
    </p:spTree>
    <p:extLst>
      <p:ext uri="{BB962C8B-B14F-4D97-AF65-F5344CB8AC3E}">
        <p14:creationId xmlns:p14="http://schemas.microsoft.com/office/powerpoint/2010/main" val="8712962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87" y="17904"/>
            <a:ext cx="6794797" cy="6840096"/>
          </a:xfrm>
        </p:spPr>
      </p:pic>
    </p:spTree>
    <p:extLst>
      <p:ext uri="{BB962C8B-B14F-4D97-AF65-F5344CB8AC3E}">
        <p14:creationId xmlns:p14="http://schemas.microsoft.com/office/powerpoint/2010/main" val="3765524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9093" cy="6093296"/>
          </a:xfrm>
        </p:spPr>
      </p:pic>
    </p:spTree>
    <p:extLst>
      <p:ext uri="{BB962C8B-B14F-4D97-AF65-F5344CB8AC3E}">
        <p14:creationId xmlns:p14="http://schemas.microsoft.com/office/powerpoint/2010/main" val="41749265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18315" cy="5661248"/>
          </a:xfrm>
        </p:spPr>
      </p:pic>
    </p:spTree>
    <p:extLst>
      <p:ext uri="{BB962C8B-B14F-4D97-AF65-F5344CB8AC3E}">
        <p14:creationId xmlns:p14="http://schemas.microsoft.com/office/powerpoint/2010/main" val="39100061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0" y="0"/>
            <a:ext cx="9143999" cy="6858000"/>
          </a:xfrm>
        </p:spPr>
      </p:pic>
    </p:spTree>
    <p:extLst>
      <p:ext uri="{BB962C8B-B14F-4D97-AF65-F5344CB8AC3E}">
        <p14:creationId xmlns:p14="http://schemas.microsoft.com/office/powerpoint/2010/main" val="17452109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60" y="0"/>
            <a:ext cx="9134139" cy="6237312"/>
          </a:xfrm>
        </p:spPr>
      </p:pic>
    </p:spTree>
    <p:extLst>
      <p:ext uri="{BB962C8B-B14F-4D97-AF65-F5344CB8AC3E}">
        <p14:creationId xmlns:p14="http://schemas.microsoft.com/office/powerpoint/2010/main" val="47315897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20" y="0"/>
            <a:ext cx="9188611" cy="5949280"/>
          </a:xfrm>
        </p:spPr>
      </p:pic>
    </p:spTree>
    <p:extLst>
      <p:ext uri="{BB962C8B-B14F-4D97-AF65-F5344CB8AC3E}">
        <p14:creationId xmlns:p14="http://schemas.microsoft.com/office/powerpoint/2010/main" val="273161334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211227" cy="5373216"/>
          </a:xfrm>
        </p:spPr>
      </p:pic>
    </p:spTree>
    <p:extLst>
      <p:ext uri="{BB962C8B-B14F-4D97-AF65-F5344CB8AC3E}">
        <p14:creationId xmlns:p14="http://schemas.microsoft.com/office/powerpoint/2010/main" val="32979288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0656"/>
            <a:ext cx="5135508" cy="6847344"/>
          </a:xfrm>
        </p:spPr>
      </p:pic>
    </p:spTree>
    <p:extLst>
      <p:ext uri="{BB962C8B-B14F-4D97-AF65-F5344CB8AC3E}">
        <p14:creationId xmlns:p14="http://schemas.microsoft.com/office/powerpoint/2010/main" val="933880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968" y="9520"/>
            <a:ext cx="9131306" cy="6848480"/>
          </a:xfrm>
        </p:spPr>
      </p:pic>
    </p:spTree>
    <p:extLst>
      <p:ext uri="{BB962C8B-B14F-4D97-AF65-F5344CB8AC3E}">
        <p14:creationId xmlns:p14="http://schemas.microsoft.com/office/powerpoint/2010/main" val="38862411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6" name="Segnaposto contenuto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24" y="0"/>
            <a:ext cx="8572500" cy="6858000"/>
          </a:xfrm>
        </p:spPr>
      </p:pic>
    </p:spTree>
    <p:extLst>
      <p:ext uri="{BB962C8B-B14F-4D97-AF65-F5344CB8AC3E}">
        <p14:creationId xmlns:p14="http://schemas.microsoft.com/office/powerpoint/2010/main" val="12140481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9" y="7992"/>
            <a:ext cx="9104903" cy="6850008"/>
          </a:xfrm>
        </p:spPr>
      </p:pic>
    </p:spTree>
    <p:extLst>
      <p:ext uri="{BB962C8B-B14F-4D97-AF65-F5344CB8AC3E}">
        <p14:creationId xmlns:p14="http://schemas.microsoft.com/office/powerpoint/2010/main" val="8722332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9040"/>
            <a:ext cx="8527382" cy="6838960"/>
          </a:xfrm>
        </p:spPr>
      </p:pic>
    </p:spTree>
    <p:extLst>
      <p:ext uri="{BB962C8B-B14F-4D97-AF65-F5344CB8AC3E}">
        <p14:creationId xmlns:p14="http://schemas.microsoft.com/office/powerpoint/2010/main" val="33715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0872" y="0"/>
            <a:ext cx="9071620" cy="6021288"/>
          </a:xfrm>
        </p:spPr>
      </p:pic>
    </p:spTree>
    <p:extLst>
      <p:ext uri="{BB962C8B-B14F-4D97-AF65-F5344CB8AC3E}">
        <p14:creationId xmlns:p14="http://schemas.microsoft.com/office/powerpoint/2010/main" val="21745196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28061192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2" y="0"/>
            <a:ext cx="9225092" cy="5805264"/>
          </a:xfrm>
        </p:spPr>
      </p:pic>
    </p:spTree>
    <p:extLst>
      <p:ext uri="{BB962C8B-B14F-4D97-AF65-F5344CB8AC3E}">
        <p14:creationId xmlns:p14="http://schemas.microsoft.com/office/powerpoint/2010/main" val="12301306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5" y="0"/>
            <a:ext cx="9132939" cy="3933056"/>
          </a:xfrm>
        </p:spPr>
      </p:pic>
    </p:spTree>
    <p:extLst>
      <p:ext uri="{BB962C8B-B14F-4D97-AF65-F5344CB8AC3E}">
        <p14:creationId xmlns:p14="http://schemas.microsoft.com/office/powerpoint/2010/main" val="268254288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576" y="0"/>
            <a:ext cx="9142304" cy="6381328"/>
          </a:xfrm>
        </p:spPr>
      </p:pic>
    </p:spTree>
    <p:extLst>
      <p:ext uri="{BB962C8B-B14F-4D97-AF65-F5344CB8AC3E}">
        <p14:creationId xmlns:p14="http://schemas.microsoft.com/office/powerpoint/2010/main" val="373697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5143500" cy="6858000"/>
          </a:xfrm>
        </p:spPr>
      </p:pic>
    </p:spTree>
    <p:extLst>
      <p:ext uri="{BB962C8B-B14F-4D97-AF65-F5344CB8AC3E}">
        <p14:creationId xmlns:p14="http://schemas.microsoft.com/office/powerpoint/2010/main" val="2850907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949280"/>
            <a:ext cx="8229600" cy="908720"/>
          </a:xfrm>
        </p:spPr>
        <p:txBody>
          <a:bodyPr>
            <a:normAutofit/>
          </a:bodyPr>
          <a:lstStyle/>
          <a:p>
            <a:r>
              <a:rPr lang="it-IT" sz="1400" dirty="0"/>
              <a:t>A piano terra si conserva parte del chiostro del convento francescano del XIV secolo. Nella foto si vedono, al primo piano, le tre finestre del Cenacolo</a:t>
            </a:r>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4848"/>
            <a:ext cx="9117672" cy="6078448"/>
          </a:xfrm>
        </p:spPr>
      </p:pic>
    </p:spTree>
    <p:extLst>
      <p:ext uri="{BB962C8B-B14F-4D97-AF65-F5344CB8AC3E}">
        <p14:creationId xmlns:p14="http://schemas.microsoft.com/office/powerpoint/2010/main" val="220573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57" y="5328"/>
            <a:ext cx="7457991" cy="6852672"/>
          </a:xfrm>
        </p:spPr>
      </p:pic>
    </p:spTree>
    <p:extLst>
      <p:ext uri="{BB962C8B-B14F-4D97-AF65-F5344CB8AC3E}">
        <p14:creationId xmlns:p14="http://schemas.microsoft.com/office/powerpoint/2010/main" val="28255152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7120"/>
            <a:ext cx="9121173" cy="6840880"/>
          </a:xfrm>
        </p:spPr>
      </p:pic>
    </p:spTree>
    <p:extLst>
      <p:ext uri="{BB962C8B-B14F-4D97-AF65-F5344CB8AC3E}">
        <p14:creationId xmlns:p14="http://schemas.microsoft.com/office/powerpoint/2010/main" val="3217842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858000"/>
          </a:xfrm>
        </p:spPr>
      </p:pic>
    </p:spTree>
    <p:extLst>
      <p:ext uri="{BB962C8B-B14F-4D97-AF65-F5344CB8AC3E}">
        <p14:creationId xmlns:p14="http://schemas.microsoft.com/office/powerpoint/2010/main" val="37812814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a:p>
        </p:txBody>
      </p:sp>
      <p:pic>
        <p:nvPicPr>
          <p:cNvPr id="4" name="Segnaposto contenut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6072"/>
            <a:ext cx="9185266" cy="5511160"/>
          </a:xfrm>
        </p:spPr>
      </p:pic>
    </p:spTree>
    <p:extLst>
      <p:ext uri="{BB962C8B-B14F-4D97-AF65-F5344CB8AC3E}">
        <p14:creationId xmlns:p14="http://schemas.microsoft.com/office/powerpoint/2010/main" val="2560169102"/>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126</Words>
  <Application>Microsoft Office PowerPoint</Application>
  <PresentationFormat>Presentazione su schermo (4:3)</PresentationFormat>
  <Paragraphs>5</Paragraphs>
  <Slides>37</Slides>
  <Notes>0</Notes>
  <HiddenSlides>0</HiddenSlides>
  <MMClips>0</MMClips>
  <ScaleCrop>false</ScaleCrop>
  <HeadingPairs>
    <vt:vector size="4" baseType="variant">
      <vt:variant>
        <vt:lpstr>Tema</vt:lpstr>
      </vt:variant>
      <vt:variant>
        <vt:i4>1</vt:i4>
      </vt:variant>
      <vt:variant>
        <vt:lpstr>Titoli diapositive</vt:lpstr>
      </vt:variant>
      <vt:variant>
        <vt:i4>37</vt:i4>
      </vt:variant>
    </vt:vector>
  </HeadingPairs>
  <TitlesOfParts>
    <vt:vector size="38" baseType="lpstr">
      <vt:lpstr>Tema di Office</vt:lpstr>
      <vt:lpstr>Gerusalemme, Cenacolo</vt:lpstr>
      <vt:lpstr>Presentazione standard di PowerPoint</vt:lpstr>
      <vt:lpstr>Presentazione standard di PowerPoint</vt:lpstr>
      <vt:lpstr>Presentazione standard di PowerPoint</vt:lpstr>
      <vt:lpstr>A piano terra si conserva parte del chiostro del convento francescano del XIV secolo. Nella foto si vedono, al primo piano, le tre finestre del Cenacolo</vt:lpstr>
      <vt:lpstr>Presentazione standard di PowerPoint</vt:lpstr>
      <vt:lpstr>Presentazione standard di PowerPoint</vt:lpstr>
      <vt:lpstr>Presentazione standard di PowerPoint</vt:lpstr>
      <vt:lpstr>Presentazione standard di PowerPoint</vt:lpstr>
      <vt:lpstr>In uno degli archivolti sono visibili i resti della figura di un agnello.  . </vt:lpstr>
      <vt:lpstr>La sala del Cenacolo conserva l'architettura gotica con la quale fu restaurata nel XIV secolo. Nella fotografia, scattata dalla zona dell'entrata, si vedono la costruzione per la preghiera musulmana nel muro di destra, e la scala e la Porta che conducono alla cappella della discesa dello Spirito Santo sulla parete di fondo</vt:lpstr>
      <vt:lpstr>Sala in cui si ricordava la discesa dello Spirito Santo. Si apre molte poche volte all'anno, per esempio il giorno di Pentecoste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Gerusalemme, Cenacolo</dc:title>
  <dc:creator>lenovo</dc:creator>
  <cp:lastModifiedBy>lenovo</cp:lastModifiedBy>
  <cp:revision>7</cp:revision>
  <dcterms:created xsi:type="dcterms:W3CDTF">2016-06-03T06:13:19Z</dcterms:created>
  <dcterms:modified xsi:type="dcterms:W3CDTF">2016-06-08T09:34:53Z</dcterms:modified>
</cp:coreProperties>
</file>