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E368-D4B9-4C33-9E41-DBF44570522F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E72AB-1BF0-411A-A54D-7E9566D73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694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E368-D4B9-4C33-9E41-DBF44570522F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E72AB-1BF0-411A-A54D-7E9566D73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2705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E368-D4B9-4C33-9E41-DBF44570522F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E72AB-1BF0-411A-A54D-7E9566D73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2270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E368-D4B9-4C33-9E41-DBF44570522F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E72AB-1BF0-411A-A54D-7E9566D73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3751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E368-D4B9-4C33-9E41-DBF44570522F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E72AB-1BF0-411A-A54D-7E9566D73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1110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E368-D4B9-4C33-9E41-DBF44570522F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E72AB-1BF0-411A-A54D-7E9566D73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2206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E368-D4B9-4C33-9E41-DBF44570522F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E72AB-1BF0-411A-A54D-7E9566D73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07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E368-D4B9-4C33-9E41-DBF44570522F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E72AB-1BF0-411A-A54D-7E9566D73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947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E368-D4B9-4C33-9E41-DBF44570522F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E72AB-1BF0-411A-A54D-7E9566D73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5776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E368-D4B9-4C33-9E41-DBF44570522F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E72AB-1BF0-411A-A54D-7E9566D73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6563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E368-D4B9-4C33-9E41-DBF44570522F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E72AB-1BF0-411A-A54D-7E9566D73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764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CE368-D4B9-4C33-9E41-DBF44570522F}" type="datetimeFigureOut">
              <a:rPr lang="it-IT" smtClean="0"/>
              <a:t>06/06/2016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E72AB-1BF0-411A-A54D-7E9566D73C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9062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it.wikipedia.org/wiki/1852" TargetMode="External"/><Relationship Id="rId3" Type="http://schemas.openxmlformats.org/officeDocument/2006/relationships/hyperlink" Target="https://it.wikipedia.org/wiki/Monte_degli_Ulivi" TargetMode="External"/><Relationship Id="rId7" Type="http://schemas.openxmlformats.org/officeDocument/2006/relationships/hyperlink" Target="https://it.wikipedia.org/wiki/Sublime_Porta" TargetMode="External"/><Relationship Id="rId2" Type="http://schemas.openxmlformats.org/officeDocument/2006/relationships/hyperlink" Target="https://it.wikipedia.org/wiki/Gerusalemm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t.wikipedia.org/wiki/Statu_Quo" TargetMode="External"/><Relationship Id="rId11" Type="http://schemas.openxmlformats.org/officeDocument/2006/relationships/image" Target="../media/image1.jpg"/><Relationship Id="rId5" Type="http://schemas.openxmlformats.org/officeDocument/2006/relationships/hyperlink" Target="https://it.wikipedia.org/wiki/Patriarcato_armeno_di_Gerusalemme" TargetMode="External"/><Relationship Id="rId10" Type="http://schemas.openxmlformats.org/officeDocument/2006/relationships/hyperlink" Target="https://it.wikipedia.org/wiki/1878" TargetMode="External"/><Relationship Id="rId4" Type="http://schemas.openxmlformats.org/officeDocument/2006/relationships/hyperlink" Target="https://it.wikipedia.org/wiki/Chiesa_ortodossa_di_Gerusalemme" TargetMode="External"/><Relationship Id="rId9" Type="http://schemas.openxmlformats.org/officeDocument/2006/relationships/hyperlink" Target="https://it.wikipedia.org/wiki/Trattato_di_Berlino_(1878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732240" y="188641"/>
            <a:ext cx="2411760" cy="3411810"/>
          </a:xfrm>
        </p:spPr>
        <p:txBody>
          <a:bodyPr>
            <a:normAutofit/>
          </a:bodyPr>
          <a:lstStyle/>
          <a:p>
            <a:r>
              <a:rPr lang="it-IT" sz="1400" dirty="0" smtClean="0">
                <a:effectLst/>
              </a:rPr>
              <a:t>La </a:t>
            </a:r>
            <a:r>
              <a:rPr lang="it-IT" sz="1400" b="1" dirty="0" smtClean="0">
                <a:effectLst/>
              </a:rPr>
              <a:t>chiesa dell'Assunzione di Maria</a:t>
            </a:r>
            <a:r>
              <a:rPr lang="it-IT" sz="1400" dirty="0" smtClean="0">
                <a:effectLst/>
              </a:rPr>
              <a:t> (più conosciuta come </a:t>
            </a:r>
            <a:r>
              <a:rPr lang="it-IT" sz="1400" b="1" dirty="0" smtClean="0">
                <a:effectLst/>
              </a:rPr>
              <a:t>la tomba di Maria</a:t>
            </a:r>
            <a:r>
              <a:rPr lang="it-IT" sz="1400" dirty="0" smtClean="0">
                <a:effectLst/>
              </a:rPr>
              <a:t> o </a:t>
            </a:r>
            <a:r>
              <a:rPr lang="it-IT" sz="1400" b="1" dirty="0" smtClean="0">
                <a:effectLst/>
              </a:rPr>
              <a:t>Tomba della Vergine</a:t>
            </a:r>
            <a:r>
              <a:rPr lang="it-IT" sz="1400" dirty="0" smtClean="0">
                <a:effectLst/>
              </a:rPr>
              <a:t>) è una chiesa di </a:t>
            </a:r>
            <a:r>
              <a:rPr lang="it-IT" sz="1400" dirty="0" smtClean="0">
                <a:effectLst/>
                <a:hlinkClick r:id="rId2" tooltip="Gerusalemme"/>
              </a:rPr>
              <a:t>Gerusalemme</a:t>
            </a:r>
            <a:r>
              <a:rPr lang="it-IT" sz="1400" dirty="0" smtClean="0">
                <a:effectLst/>
              </a:rPr>
              <a:t>, posta ai piedi del </a:t>
            </a:r>
            <a:r>
              <a:rPr lang="it-IT" sz="1400" dirty="0" smtClean="0">
                <a:effectLst/>
                <a:hlinkClick r:id="rId3" tooltip="Monte degli Ulivi"/>
              </a:rPr>
              <a:t>monte degli Ulivi</a:t>
            </a:r>
            <a:r>
              <a:rPr lang="it-IT" sz="1400" dirty="0" smtClean="0">
                <a:effectLst/>
              </a:rPr>
              <a:t>. </a:t>
            </a:r>
            <a:r>
              <a:rPr lang="it-IT" sz="1400" smtClean="0">
                <a:effectLst/>
              </a:rPr>
              <a:t>È proprietà comune dei cristiani </a:t>
            </a:r>
            <a:r>
              <a:rPr lang="it-IT" sz="1400" smtClean="0">
                <a:effectLst/>
                <a:hlinkClick r:id="rId4" tooltip="Chiesa ortodossa di Gerusalemme"/>
              </a:rPr>
              <a:t>greco-ortodossi</a:t>
            </a:r>
            <a:r>
              <a:rPr lang="it-IT" sz="1400" smtClean="0">
                <a:effectLst/>
              </a:rPr>
              <a:t> e </a:t>
            </a:r>
            <a:r>
              <a:rPr lang="it-IT" sz="1400" smtClean="0">
                <a:effectLst/>
                <a:hlinkClick r:id="rId5" tooltip="Patriarcato armeno di Gerusalemme"/>
              </a:rPr>
              <a:t>armeni</a:t>
            </a:r>
            <a:r>
              <a:rPr lang="it-IT" sz="1400" smtClean="0">
                <a:effectLst/>
              </a:rPr>
              <a:t>, secondo i regolamenti previsti dallo </a:t>
            </a:r>
            <a:r>
              <a:rPr lang="it-IT" sz="1400" smtClean="0">
                <a:effectLst/>
                <a:hlinkClick r:id="rId6" tooltip="Statu Quo"/>
              </a:rPr>
              <a:t>Statu Quo</a:t>
            </a:r>
            <a:r>
              <a:rPr lang="it-IT" sz="1400" smtClean="0">
                <a:effectLst/>
              </a:rPr>
              <a:t> emanato dalla </a:t>
            </a:r>
            <a:r>
              <a:rPr lang="it-IT" sz="1400" smtClean="0">
                <a:effectLst/>
                <a:hlinkClick r:id="rId7" tooltip="Sublime Porta"/>
              </a:rPr>
              <a:t>Sublime Porta</a:t>
            </a:r>
            <a:r>
              <a:rPr lang="it-IT" sz="1400" smtClean="0">
                <a:effectLst/>
              </a:rPr>
              <a:t> l'8 febbraio </a:t>
            </a:r>
            <a:r>
              <a:rPr lang="it-IT" sz="1400" smtClean="0">
                <a:effectLst/>
                <a:hlinkClick r:id="rId8" tooltip="1852"/>
              </a:rPr>
              <a:t>1852</a:t>
            </a:r>
            <a:r>
              <a:rPr lang="it-IT" sz="1400" smtClean="0">
                <a:effectLst/>
              </a:rPr>
              <a:t> e confermato dal </a:t>
            </a:r>
            <a:r>
              <a:rPr lang="it-IT" sz="1400" smtClean="0">
                <a:effectLst/>
                <a:hlinkClick r:id="rId9" tooltip="Trattato di Berlino (1878)"/>
              </a:rPr>
              <a:t>Trattato di Berlino</a:t>
            </a:r>
            <a:r>
              <a:rPr lang="it-IT" sz="1400" smtClean="0">
                <a:effectLst/>
              </a:rPr>
              <a:t> nel </a:t>
            </a:r>
            <a:r>
              <a:rPr lang="it-IT" sz="1400" smtClean="0">
                <a:effectLst/>
                <a:hlinkClick r:id="rId10" tooltip="1878"/>
              </a:rPr>
              <a:t>1878</a:t>
            </a:r>
            <a:r>
              <a:rPr lang="it-IT" sz="1400" smtClean="0">
                <a:effectLst/>
              </a:rPr>
              <a:t>.</a:t>
            </a:r>
            <a:endParaRPr lang="it-IT" sz="1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4"/>
            <a:ext cx="65705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9033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64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La chiesa dell'Assunzione di Maria (più conosciuta come la tomba di Maria o Tomba della Vergine) è una chiesa di Gerusalemme, posta ai piedi del monte degli Ulivi. È proprietà comune dei cristiani greco-ortodossi e armeni, secondo i regolamenti previsti dallo Statu Quo emanato dalla Sublime Porta l'8 febbraio 1852 e confermato dal Trattato di Berlino nel 1878.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chiesa dell'Assunzione di Maria (più conosciuta come la tomba di Maria o Tomba della Vergine) è una chiesa di Gerusalemme, posta ai piedi del monte degli Ulivi. È proprietà comune dei cristiani greco-ortodossi e armeni, secondo i regolamenti previsti dallo Statu Quo emanato dalla Sublime Porta l'8 febbraio 1852 e confermato dal Trattato di Berlino nel 1878.</dc:title>
  <dc:creator>lenovo</dc:creator>
  <cp:lastModifiedBy>lenovo</cp:lastModifiedBy>
  <cp:revision>1</cp:revision>
  <dcterms:created xsi:type="dcterms:W3CDTF">2016-06-06T08:33:40Z</dcterms:created>
  <dcterms:modified xsi:type="dcterms:W3CDTF">2016-06-06T08:35:24Z</dcterms:modified>
</cp:coreProperties>
</file>