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71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0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92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95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28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44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29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71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88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7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30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4B88F-F5D9-427F-A559-22B504F00F12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04A86-CA3C-4CEE-8FFF-0153078953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25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0</vt:i4>
      </vt:variant>
    </vt:vector>
  </HeadingPairs>
  <TitlesOfParts>
    <vt:vector size="3" baseType="lpstr">
      <vt:lpstr>Arial</vt:lpstr>
      <vt:lpstr>Calibri</vt:lpstr>
      <vt:lpstr>Tema di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Gerusalemme, Dominus flevit., a metà acosta sul Monte degli Ulivi. Chiesa attuale del 1955, su resti di chiesa bizantina.</dc:title>
  <dc:creator>lenovo</dc:creator>
  <cp:lastModifiedBy>Secondo Brunelli</cp:lastModifiedBy>
  <cp:revision>3</cp:revision>
  <dcterms:created xsi:type="dcterms:W3CDTF">2016-06-03T06:31:43Z</dcterms:created>
  <dcterms:modified xsi:type="dcterms:W3CDTF">2021-10-28T22:40:07Z</dcterms:modified>
</cp:coreProperties>
</file>