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80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071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95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03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1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4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3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4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16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91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8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7D2D-6654-4C8A-83C9-062A5DB8E899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9386-3D4B-456E-8336-58FFE639BC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66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err="1"/>
              <a:t>Gerusalemme,la</a:t>
            </a:r>
            <a:r>
              <a:rPr lang="it-IT" sz="1400" dirty="0"/>
              <a:t> chiesa di San Pietro in  </a:t>
            </a:r>
            <a:r>
              <a:rPr lang="it-IT" sz="1400" dirty="0" err="1"/>
              <a:t>Gallicanto</a:t>
            </a:r>
            <a:r>
              <a:rPr lang="it-IT" sz="1400" dirty="0"/>
              <a:t> sorge ad est del Cenacolo sui pendii che scendono verso il </a:t>
            </a:r>
            <a:r>
              <a:rPr lang="it-IT" sz="1400" dirty="0" err="1"/>
              <a:t>Tyropeon</a:t>
            </a:r>
            <a:r>
              <a:rPr lang="it-IT" sz="1400" dirty="0"/>
              <a:t> fra i resti della Gerusalemme giudea </a:t>
            </a:r>
            <a:r>
              <a:rPr lang="it-IT" sz="1400"/>
              <a:t>e bizantina.: </a:t>
            </a:r>
            <a:r>
              <a:rPr lang="it-IT" sz="1400" dirty="0"/>
              <a:t>scala del periodo </a:t>
            </a:r>
            <a:r>
              <a:rPr lang="it-IT" sz="1400" dirty="0" err="1"/>
              <a:t>asmoneo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-12220"/>
            <a:ext cx="3209140" cy="70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132248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Presentazione su schermo (4:3)</PresentationFormat>
  <Paragraphs>1</Paragraphs>
  <Slides>2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Gerusalemme,la chiesa di San Pietro in  Gallicanto sorge ad est del Cenacolo sui pendii che scendono verso il Tyropeon fra i resti della Gerusalemme giudea e bizantina.: scala del periodo asmoneo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Gerusalemme,la chiesa di San Pietro in  Gallicanto sorge ad est del Cenacolo sui pendii che scendono verso il Tyropeon fra i resti della Gerusalemme giudea e bizantina.: scala del periodo asmoneo</dc:title>
  <dc:creator>lenovo</dc:creator>
  <cp:lastModifiedBy>Secondo Brunelli</cp:lastModifiedBy>
  <cp:revision>3</cp:revision>
  <dcterms:created xsi:type="dcterms:W3CDTF">2016-06-03T06:53:31Z</dcterms:created>
  <dcterms:modified xsi:type="dcterms:W3CDTF">2021-10-28T22:03:02Z</dcterms:modified>
</cp:coreProperties>
</file>