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14" y="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EABF1-82ED-4ED7-8BA1-64621032F975}" type="datetimeFigureOut">
              <a:rPr lang="it-IT" smtClean="0"/>
              <a:t>26/09/2021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DF250-C07A-4C96-95FA-2FA1CE6D9CD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00938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EABF1-82ED-4ED7-8BA1-64621032F975}" type="datetimeFigureOut">
              <a:rPr lang="it-IT" smtClean="0"/>
              <a:t>26/09/2021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DF250-C07A-4C96-95FA-2FA1CE6D9CD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16280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EABF1-82ED-4ED7-8BA1-64621032F975}" type="datetimeFigureOut">
              <a:rPr lang="it-IT" smtClean="0"/>
              <a:t>26/09/2021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DF250-C07A-4C96-95FA-2FA1CE6D9CD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8378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EABF1-82ED-4ED7-8BA1-64621032F975}" type="datetimeFigureOut">
              <a:rPr lang="it-IT" smtClean="0"/>
              <a:t>26/09/2021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DF250-C07A-4C96-95FA-2FA1CE6D9CD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31258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EABF1-82ED-4ED7-8BA1-64621032F975}" type="datetimeFigureOut">
              <a:rPr lang="it-IT" smtClean="0"/>
              <a:t>26/09/2021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DF250-C07A-4C96-95FA-2FA1CE6D9CD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67246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EABF1-82ED-4ED7-8BA1-64621032F975}" type="datetimeFigureOut">
              <a:rPr lang="it-IT" smtClean="0"/>
              <a:t>26/09/2021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DF250-C07A-4C96-95FA-2FA1CE6D9CD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1660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EABF1-82ED-4ED7-8BA1-64621032F975}" type="datetimeFigureOut">
              <a:rPr lang="it-IT" smtClean="0"/>
              <a:t>26/09/2021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DF250-C07A-4C96-95FA-2FA1CE6D9CD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60343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EABF1-82ED-4ED7-8BA1-64621032F975}" type="datetimeFigureOut">
              <a:rPr lang="it-IT" smtClean="0"/>
              <a:t>26/09/2021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DF250-C07A-4C96-95FA-2FA1CE6D9CD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4454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EABF1-82ED-4ED7-8BA1-64621032F975}" type="datetimeFigureOut">
              <a:rPr lang="it-IT" smtClean="0"/>
              <a:t>26/09/2021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DF250-C07A-4C96-95FA-2FA1CE6D9CD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80436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EABF1-82ED-4ED7-8BA1-64621032F975}" type="datetimeFigureOut">
              <a:rPr lang="it-IT" smtClean="0"/>
              <a:t>26/09/2021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DF250-C07A-4C96-95FA-2FA1CE6D9CD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28947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EABF1-82ED-4ED7-8BA1-64621032F975}" type="datetimeFigureOut">
              <a:rPr lang="it-IT" smtClean="0"/>
              <a:t>26/09/2021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DF250-C07A-4C96-95FA-2FA1CE6D9CD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580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DEABF1-82ED-4ED7-8BA1-64621032F975}" type="datetimeFigureOut">
              <a:rPr lang="it-IT" smtClean="0"/>
              <a:t>26/09/2021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5DF250-C07A-4C96-95FA-2FA1CE6D9CD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0828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347864" y="2130425"/>
            <a:ext cx="5110336" cy="1470025"/>
          </a:xfrm>
        </p:spPr>
        <p:txBody>
          <a:bodyPr>
            <a:normAutofit/>
          </a:bodyPr>
          <a:lstStyle/>
          <a:p>
            <a:r>
              <a:rPr lang="it-IT" sz="1400" dirty="0"/>
              <a:t>GERUSALEMME </a:t>
            </a:r>
            <a:r>
              <a:rPr lang="it-IT" sz="1400" dirty="0" err="1"/>
              <a:t>GIHON</a:t>
            </a:r>
            <a:r>
              <a:rPr lang="it-IT" sz="1400" dirty="0"/>
              <a:t>, </a:t>
            </a:r>
            <a:r>
              <a:rPr lang="it-IT" sz="1400" dirty="0" err="1"/>
              <a:t>scaturiggine</a:t>
            </a:r>
            <a:r>
              <a:rPr lang="it-IT" sz="1400" dirty="0"/>
              <a:t>,, sorgente lungo il </a:t>
            </a:r>
            <a:r>
              <a:rPr lang="it-IT" sz="1400" dirty="0" err="1"/>
              <a:t>Cedron</a:t>
            </a:r>
            <a:r>
              <a:rPr lang="it-IT" sz="1400" dirty="0"/>
              <a:t>. Trovandosi all’esterno della città, fu compiuta un </a:t>
            </a:r>
            <a:r>
              <a:rPr lang="it-IT" sz="1400" dirty="0" err="1"/>
              <a:t>aperforazione</a:t>
            </a:r>
            <a:r>
              <a:rPr lang="it-IT" sz="1400" dirty="0"/>
              <a:t> per il rifornimento in caso di assedio.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75856" cy="6937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21845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</Words>
  <Application>Microsoft Office PowerPoint</Application>
  <PresentationFormat>Presentazione su schermo (4:3)</PresentationFormat>
  <Paragraphs>1</Paragraphs>
  <Slides>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4" baseType="lpstr">
      <vt:lpstr>Arial</vt:lpstr>
      <vt:lpstr>Calibri</vt:lpstr>
      <vt:lpstr>Tema di Office</vt:lpstr>
      <vt:lpstr>GERUSALEMME GIHON, scaturiggine,, sorgente lungo il Cedron. Trovandosi all’esterno della città, fu compiuta un aperforazione per il rifornimento in caso di assedio.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GERUSALEMME GIHON, scaturiggine,, sorgente lungo il Cedron. Trovandosi all’esterno della città, fu compiuta un aperforazione per il rifornimento in caso di assedio.</dc:title>
  <dc:creator>lenovo</dc:creator>
  <cp:lastModifiedBy>Secondo Brunelli</cp:lastModifiedBy>
  <cp:revision>2</cp:revision>
  <dcterms:created xsi:type="dcterms:W3CDTF">2016-06-03T07:18:09Z</dcterms:created>
  <dcterms:modified xsi:type="dcterms:W3CDTF">2021-09-26T14:07:33Z</dcterms:modified>
</cp:coreProperties>
</file>