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274" r:id="rId4"/>
    <p:sldId id="265" r:id="rId5"/>
    <p:sldId id="256" r:id="rId6"/>
    <p:sldId id="257" r:id="rId7"/>
    <p:sldId id="258" r:id="rId8"/>
    <p:sldId id="259" r:id="rId9"/>
    <p:sldId id="263" r:id="rId10"/>
    <p:sldId id="275" r:id="rId11"/>
    <p:sldId id="262" r:id="rId12"/>
    <p:sldId id="267" r:id="rId13"/>
    <p:sldId id="260" r:id="rId14"/>
    <p:sldId id="266" r:id="rId15"/>
    <p:sldId id="270" r:id="rId16"/>
    <p:sldId id="271" r:id="rId17"/>
    <p:sldId id="276" r:id="rId18"/>
    <p:sldId id="269" r:id="rId19"/>
    <p:sldId id="264" r:id="rId20"/>
    <p:sldId id="272" r:id="rId21"/>
    <p:sldId id="277" r:id="rId22"/>
    <p:sldId id="278" r:id="rId23"/>
    <p:sldId id="282" r:id="rId24"/>
    <p:sldId id="285" r:id="rId25"/>
    <p:sldId id="284" r:id="rId26"/>
    <p:sldId id="288" r:id="rId27"/>
    <p:sldId id="268" r:id="rId28"/>
    <p:sldId id="287" r:id="rId29"/>
    <p:sldId id="261" r:id="rId30"/>
    <p:sldId id="283" r:id="rId31"/>
    <p:sldId id="289" r:id="rId32"/>
    <p:sldId id="273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98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62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16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51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91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72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61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1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76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71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26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7BB21-4953-4EED-B8D6-580F916A5A6F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89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5970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392" cy="6165304"/>
          </a:xfrm>
        </p:spPr>
      </p:pic>
    </p:spTree>
    <p:extLst>
      <p:ext uri="{BB962C8B-B14F-4D97-AF65-F5344CB8AC3E}">
        <p14:creationId xmlns:p14="http://schemas.microsoft.com/office/powerpoint/2010/main" val="108946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093296"/>
          </a:xfrm>
        </p:spPr>
      </p:pic>
    </p:spTree>
    <p:extLst>
      <p:ext uri="{BB962C8B-B14F-4D97-AF65-F5344CB8AC3E}">
        <p14:creationId xmlns:p14="http://schemas.microsoft.com/office/powerpoint/2010/main" val="151763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84236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0"/>
            <a:ext cx="7426707" cy="6882160"/>
          </a:xfrm>
        </p:spPr>
      </p:pic>
    </p:spTree>
    <p:extLst>
      <p:ext uri="{BB962C8B-B14F-4D97-AF65-F5344CB8AC3E}">
        <p14:creationId xmlns:p14="http://schemas.microsoft.com/office/powerpoint/2010/main" val="853439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2"/>
            <a:ext cx="9125760" cy="6088484"/>
          </a:xfrm>
        </p:spPr>
      </p:pic>
    </p:spTree>
    <p:extLst>
      <p:ext uri="{BB962C8B-B14F-4D97-AF65-F5344CB8AC3E}">
        <p14:creationId xmlns:p14="http://schemas.microsoft.com/office/powerpoint/2010/main" val="308526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16"/>
            <a:ext cx="9138245" cy="6853684"/>
          </a:xfrm>
        </p:spPr>
      </p:pic>
    </p:spTree>
    <p:extLst>
      <p:ext uri="{BB962C8B-B14F-4D97-AF65-F5344CB8AC3E}">
        <p14:creationId xmlns:p14="http://schemas.microsoft.com/office/powerpoint/2010/main" val="261723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" y="30336"/>
            <a:ext cx="9114410" cy="5126856"/>
          </a:xfrm>
        </p:spPr>
      </p:pic>
    </p:spTree>
    <p:extLst>
      <p:ext uri="{BB962C8B-B14F-4D97-AF65-F5344CB8AC3E}">
        <p14:creationId xmlns:p14="http://schemas.microsoft.com/office/powerpoint/2010/main" val="379657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468" cy="5157192"/>
          </a:xfrm>
        </p:spPr>
      </p:pic>
    </p:spTree>
    <p:extLst>
      <p:ext uri="{BB962C8B-B14F-4D97-AF65-F5344CB8AC3E}">
        <p14:creationId xmlns:p14="http://schemas.microsoft.com/office/powerpoint/2010/main" val="3148003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4229961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904" cy="6093296"/>
          </a:xfrm>
        </p:spPr>
      </p:pic>
    </p:spTree>
    <p:extLst>
      <p:ext uri="{BB962C8B-B14F-4D97-AF65-F5344CB8AC3E}">
        <p14:creationId xmlns:p14="http://schemas.microsoft.com/office/powerpoint/2010/main" val="43291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" y="0"/>
            <a:ext cx="9189550" cy="6453336"/>
          </a:xfrm>
        </p:spPr>
      </p:pic>
    </p:spTree>
    <p:extLst>
      <p:ext uri="{BB962C8B-B14F-4D97-AF65-F5344CB8AC3E}">
        <p14:creationId xmlns:p14="http://schemas.microsoft.com/office/powerpoint/2010/main" val="2360214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" y="-11832"/>
            <a:ext cx="4575475" cy="6869832"/>
          </a:xfrm>
        </p:spPr>
      </p:pic>
    </p:spTree>
    <p:extLst>
      <p:ext uri="{BB962C8B-B14F-4D97-AF65-F5344CB8AC3E}">
        <p14:creationId xmlns:p14="http://schemas.microsoft.com/office/powerpoint/2010/main" val="4110852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15467" cy="6597352"/>
          </a:xfrm>
        </p:spPr>
      </p:pic>
    </p:spTree>
    <p:extLst>
      <p:ext uri="{BB962C8B-B14F-4D97-AF65-F5344CB8AC3E}">
        <p14:creationId xmlns:p14="http://schemas.microsoft.com/office/powerpoint/2010/main" val="4111825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891499" cy="7605464"/>
          </a:xfrm>
        </p:spPr>
      </p:pic>
    </p:spTree>
    <p:extLst>
      <p:ext uri="{BB962C8B-B14F-4D97-AF65-F5344CB8AC3E}">
        <p14:creationId xmlns:p14="http://schemas.microsoft.com/office/powerpoint/2010/main" val="3717436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" y="0"/>
            <a:ext cx="9132809" cy="6093296"/>
          </a:xfrm>
        </p:spPr>
      </p:pic>
    </p:spTree>
    <p:extLst>
      <p:ext uri="{BB962C8B-B14F-4D97-AF65-F5344CB8AC3E}">
        <p14:creationId xmlns:p14="http://schemas.microsoft.com/office/powerpoint/2010/main" val="3879446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33" cy="6858000"/>
          </a:xfrm>
        </p:spPr>
      </p:pic>
    </p:spTree>
    <p:extLst>
      <p:ext uri="{BB962C8B-B14F-4D97-AF65-F5344CB8AC3E}">
        <p14:creationId xmlns:p14="http://schemas.microsoft.com/office/powerpoint/2010/main" val="1565711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10050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5045" cy="6309320"/>
          </a:xfrm>
        </p:spPr>
      </p:pic>
    </p:spTree>
    <p:extLst>
      <p:ext uri="{BB962C8B-B14F-4D97-AF65-F5344CB8AC3E}">
        <p14:creationId xmlns:p14="http://schemas.microsoft.com/office/powerpoint/2010/main" val="3011800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23721" cy="6858000"/>
          </a:xfrm>
        </p:spPr>
      </p:pic>
    </p:spTree>
    <p:extLst>
      <p:ext uri="{BB962C8B-B14F-4D97-AF65-F5344CB8AC3E}">
        <p14:creationId xmlns:p14="http://schemas.microsoft.com/office/powerpoint/2010/main" val="1630929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5704" cy="6858000"/>
          </a:xfrm>
        </p:spPr>
      </p:pic>
    </p:spTree>
    <p:extLst>
      <p:ext uri="{BB962C8B-B14F-4D97-AF65-F5344CB8AC3E}">
        <p14:creationId xmlns:p14="http://schemas.microsoft.com/office/powerpoint/2010/main" val="1102707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" y="0"/>
            <a:ext cx="5240830" cy="6858000"/>
          </a:xfrm>
        </p:spPr>
      </p:pic>
    </p:spTree>
    <p:extLst>
      <p:ext uri="{BB962C8B-B14F-4D97-AF65-F5344CB8AC3E}">
        <p14:creationId xmlns:p14="http://schemas.microsoft.com/office/powerpoint/2010/main" val="239454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79" y="1600200"/>
            <a:ext cx="6831642" cy="4525963"/>
          </a:xfrm>
        </p:spPr>
      </p:pic>
    </p:spTree>
    <p:extLst>
      <p:ext uri="{BB962C8B-B14F-4D97-AF65-F5344CB8AC3E}">
        <p14:creationId xmlns:p14="http://schemas.microsoft.com/office/powerpoint/2010/main" val="1203557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La roccia all'interno del manufatto, oggetto di venerazione da parte dei devoti musulmani e israeliti e, implicitamente, dei cristiani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" y="0"/>
            <a:ext cx="4701285" cy="6858000"/>
          </a:xfrm>
        </p:spPr>
      </p:pic>
    </p:spTree>
    <p:extLst>
      <p:ext uri="{BB962C8B-B14F-4D97-AF65-F5344CB8AC3E}">
        <p14:creationId xmlns:p14="http://schemas.microsoft.com/office/powerpoint/2010/main" val="588284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28"/>
            <a:ext cx="4905676" cy="6870328"/>
          </a:xfrm>
        </p:spPr>
      </p:pic>
    </p:spTree>
    <p:extLst>
      <p:ext uri="{BB962C8B-B14F-4D97-AF65-F5344CB8AC3E}">
        <p14:creationId xmlns:p14="http://schemas.microsoft.com/office/powerpoint/2010/main" val="3911537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" y="21828"/>
            <a:ext cx="6114856" cy="6836172"/>
          </a:xfrm>
        </p:spPr>
      </p:pic>
    </p:spTree>
    <p:extLst>
      <p:ext uri="{BB962C8B-B14F-4D97-AF65-F5344CB8AC3E}">
        <p14:creationId xmlns:p14="http://schemas.microsoft.com/office/powerpoint/2010/main" val="113445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64"/>
            <a:ext cx="9212531" cy="6448772"/>
          </a:xfrm>
        </p:spPr>
      </p:pic>
    </p:spTree>
    <p:extLst>
      <p:ext uri="{BB962C8B-B14F-4D97-AF65-F5344CB8AC3E}">
        <p14:creationId xmlns:p14="http://schemas.microsoft.com/office/powerpoint/2010/main" val="396338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41"/>
            <a:ext cx="9144000" cy="611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7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0"/>
            <a:ext cx="9200289" cy="6232872"/>
          </a:xfrm>
        </p:spPr>
      </p:pic>
    </p:spTree>
    <p:extLst>
      <p:ext uri="{BB962C8B-B14F-4D97-AF65-F5344CB8AC3E}">
        <p14:creationId xmlns:p14="http://schemas.microsoft.com/office/powerpoint/2010/main" val="146826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483" cy="6093296"/>
          </a:xfrm>
        </p:spPr>
      </p:pic>
    </p:spTree>
    <p:extLst>
      <p:ext uri="{BB962C8B-B14F-4D97-AF65-F5344CB8AC3E}">
        <p14:creationId xmlns:p14="http://schemas.microsoft.com/office/powerpoint/2010/main" val="212419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392"/>
            <a:ext cx="6855855" cy="6865392"/>
          </a:xfrm>
        </p:spPr>
      </p:pic>
    </p:spTree>
    <p:extLst>
      <p:ext uri="{BB962C8B-B14F-4D97-AF65-F5344CB8AC3E}">
        <p14:creationId xmlns:p14="http://schemas.microsoft.com/office/powerpoint/2010/main" val="418365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20"/>
            <a:ext cx="7245997" cy="6844680"/>
          </a:xfrm>
        </p:spPr>
      </p:pic>
    </p:spTree>
    <p:extLst>
      <p:ext uri="{BB962C8B-B14F-4D97-AF65-F5344CB8AC3E}">
        <p14:creationId xmlns:p14="http://schemas.microsoft.com/office/powerpoint/2010/main" val="3138044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</Words>
  <Application>Microsoft Office PowerPoint</Application>
  <PresentationFormat>Presentazione su schermo (4:3)</PresentationFormat>
  <Paragraphs>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roccia all'interno del manufatto, oggetto di venerazione da parte dei devoti musulmani e israeliti e, implicitamente, dei cristiani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2016-06-05T20:03:20Z</dcterms:created>
  <dcterms:modified xsi:type="dcterms:W3CDTF">2016-06-05T20:40:11Z</dcterms:modified>
</cp:coreProperties>
</file>