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4" r:id="rId3"/>
    <p:sldId id="294" r:id="rId4"/>
    <p:sldId id="284" r:id="rId5"/>
    <p:sldId id="272" r:id="rId6"/>
    <p:sldId id="274" r:id="rId7"/>
    <p:sldId id="261" r:id="rId8"/>
    <p:sldId id="258" r:id="rId9"/>
    <p:sldId id="262" r:id="rId10"/>
    <p:sldId id="260" r:id="rId11"/>
    <p:sldId id="312" r:id="rId12"/>
    <p:sldId id="313" r:id="rId13"/>
    <p:sldId id="287" r:id="rId14"/>
    <p:sldId id="265" r:id="rId15"/>
    <p:sldId id="259" r:id="rId16"/>
    <p:sldId id="263" r:id="rId17"/>
    <p:sldId id="275" r:id="rId18"/>
    <p:sldId id="281" r:id="rId19"/>
    <p:sldId id="276" r:id="rId20"/>
    <p:sldId id="273" r:id="rId21"/>
    <p:sldId id="315" r:id="rId22"/>
    <p:sldId id="266" r:id="rId23"/>
    <p:sldId id="316" r:id="rId24"/>
    <p:sldId id="317" r:id="rId25"/>
    <p:sldId id="282" r:id="rId26"/>
    <p:sldId id="285" r:id="rId27"/>
    <p:sldId id="267" r:id="rId28"/>
    <p:sldId id="268" r:id="rId29"/>
    <p:sldId id="269" r:id="rId30"/>
    <p:sldId id="270" r:id="rId31"/>
    <p:sldId id="271" r:id="rId32"/>
    <p:sldId id="277" r:id="rId33"/>
    <p:sldId id="278" r:id="rId34"/>
    <p:sldId id="279" r:id="rId35"/>
    <p:sldId id="280" r:id="rId36"/>
    <p:sldId id="283" r:id="rId37"/>
    <p:sldId id="286" r:id="rId38"/>
    <p:sldId id="288" r:id="rId39"/>
    <p:sldId id="289" r:id="rId40"/>
    <p:sldId id="290" r:id="rId41"/>
    <p:sldId id="292" r:id="rId42"/>
    <p:sldId id="293" r:id="rId43"/>
    <p:sldId id="296" r:id="rId44"/>
    <p:sldId id="297" r:id="rId45"/>
    <p:sldId id="298" r:id="rId46"/>
    <p:sldId id="299" r:id="rId47"/>
    <p:sldId id="301" r:id="rId48"/>
    <p:sldId id="304" r:id="rId49"/>
    <p:sldId id="305" r:id="rId50"/>
    <p:sldId id="307" r:id="rId51"/>
    <p:sldId id="310" r:id="rId52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75" d="100"/>
          <a:sy n="75" d="100"/>
        </p:scale>
        <p:origin x="-1158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20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58C56-20A3-4ED7-B4DC-F4F3B3299BE7}" type="datetimeFigureOut">
              <a:rPr lang="it-IT" smtClean="0"/>
              <a:t>07/06/2016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7498F-D71B-4CCC-BAE0-A9D50835CEC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536682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58C56-20A3-4ED7-B4DC-F4F3B3299BE7}" type="datetimeFigureOut">
              <a:rPr lang="it-IT" smtClean="0"/>
              <a:t>07/06/2016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7498F-D71B-4CCC-BAE0-A9D50835CEC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69010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58C56-20A3-4ED7-B4DC-F4F3B3299BE7}" type="datetimeFigureOut">
              <a:rPr lang="it-IT" smtClean="0"/>
              <a:t>07/06/2016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7498F-D71B-4CCC-BAE0-A9D50835CEC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677848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58C56-20A3-4ED7-B4DC-F4F3B3299BE7}" type="datetimeFigureOut">
              <a:rPr lang="it-IT" smtClean="0"/>
              <a:t>07/06/2016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7498F-D71B-4CCC-BAE0-A9D50835CEC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975132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58C56-20A3-4ED7-B4DC-F4F3B3299BE7}" type="datetimeFigureOut">
              <a:rPr lang="it-IT" smtClean="0"/>
              <a:t>07/06/2016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7498F-D71B-4CCC-BAE0-A9D50835CEC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761132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58C56-20A3-4ED7-B4DC-F4F3B3299BE7}" type="datetimeFigureOut">
              <a:rPr lang="it-IT" smtClean="0"/>
              <a:t>07/06/2016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7498F-D71B-4CCC-BAE0-A9D50835CEC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174705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58C56-20A3-4ED7-B4DC-F4F3B3299BE7}" type="datetimeFigureOut">
              <a:rPr lang="it-IT" smtClean="0"/>
              <a:t>07/06/2016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7498F-D71B-4CCC-BAE0-A9D50835CEC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680219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58C56-20A3-4ED7-B4DC-F4F3B3299BE7}" type="datetimeFigureOut">
              <a:rPr lang="it-IT" smtClean="0"/>
              <a:t>07/06/2016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7498F-D71B-4CCC-BAE0-A9D50835CEC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712591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58C56-20A3-4ED7-B4DC-F4F3B3299BE7}" type="datetimeFigureOut">
              <a:rPr lang="it-IT" smtClean="0"/>
              <a:t>07/06/2016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7498F-D71B-4CCC-BAE0-A9D50835CEC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307080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58C56-20A3-4ED7-B4DC-F4F3B3299BE7}" type="datetimeFigureOut">
              <a:rPr lang="it-IT" smtClean="0"/>
              <a:t>07/06/2016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7498F-D71B-4CCC-BAE0-A9D50835CEC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276524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58C56-20A3-4ED7-B4DC-F4F3B3299BE7}" type="datetimeFigureOut">
              <a:rPr lang="it-IT" smtClean="0"/>
              <a:t>07/06/2016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7498F-D71B-4CCC-BAE0-A9D50835CEC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530991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358C56-20A3-4ED7-B4DC-F4F3B3299BE7}" type="datetimeFigureOut">
              <a:rPr lang="it-IT" smtClean="0"/>
              <a:t>07/06/2016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47498F-D71B-4CCC-BAE0-A9D50835CEC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352992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932040" y="274638"/>
            <a:ext cx="3754760" cy="1143000"/>
          </a:xfrm>
        </p:spPr>
        <p:txBody>
          <a:bodyPr>
            <a:normAutofit/>
          </a:bodyPr>
          <a:lstStyle/>
          <a:p>
            <a:r>
              <a:rPr lang="it-IT" sz="1400" dirty="0" smtClean="0"/>
              <a:t>Porta  dei Leoni, o Porta di Santo Stefano</a:t>
            </a:r>
            <a:endParaRPr lang="it-IT" sz="14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"/>
            <a:ext cx="4649640" cy="6857876"/>
          </a:xfrm>
        </p:spPr>
      </p:pic>
    </p:spTree>
    <p:extLst>
      <p:ext uri="{BB962C8B-B14F-4D97-AF65-F5344CB8AC3E}">
        <p14:creationId xmlns:p14="http://schemas.microsoft.com/office/powerpoint/2010/main" val="3153734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76256" y="274638"/>
            <a:ext cx="2267744" cy="1143000"/>
          </a:xfrm>
        </p:spPr>
        <p:txBody>
          <a:bodyPr>
            <a:normAutofit/>
          </a:bodyPr>
          <a:lstStyle/>
          <a:p>
            <a:r>
              <a:rPr lang="it-IT" sz="1400" dirty="0" smtClean="0"/>
              <a:t>Porta di Erode</a:t>
            </a:r>
            <a:endParaRPr lang="it-IT" sz="14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48" y="-3820"/>
            <a:ext cx="6815768" cy="6861820"/>
          </a:xfrm>
        </p:spPr>
      </p:pic>
    </p:spTree>
    <p:extLst>
      <p:ext uri="{BB962C8B-B14F-4D97-AF65-F5344CB8AC3E}">
        <p14:creationId xmlns:p14="http://schemas.microsoft.com/office/powerpoint/2010/main" val="1569496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16"/>
            <a:ext cx="4571352" cy="6853684"/>
          </a:xfrm>
        </p:spPr>
      </p:pic>
    </p:spTree>
    <p:extLst>
      <p:ext uri="{BB962C8B-B14F-4D97-AF65-F5344CB8AC3E}">
        <p14:creationId xmlns:p14="http://schemas.microsoft.com/office/powerpoint/2010/main" val="1678532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196"/>
            <a:ext cx="9141144" cy="5792068"/>
          </a:xfrm>
        </p:spPr>
      </p:pic>
    </p:spTree>
    <p:extLst>
      <p:ext uri="{BB962C8B-B14F-4D97-AF65-F5344CB8AC3E}">
        <p14:creationId xmlns:p14="http://schemas.microsoft.com/office/powerpoint/2010/main" val="2383438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6" y="-1"/>
            <a:ext cx="9139684" cy="6854763"/>
          </a:xfrm>
        </p:spPr>
      </p:pic>
    </p:spTree>
    <p:extLst>
      <p:ext uri="{BB962C8B-B14F-4D97-AF65-F5344CB8AC3E}">
        <p14:creationId xmlns:p14="http://schemas.microsoft.com/office/powerpoint/2010/main" val="41791111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09320"/>
            <a:ext cx="8229600" cy="548680"/>
          </a:xfrm>
        </p:spPr>
        <p:txBody>
          <a:bodyPr>
            <a:normAutofit/>
          </a:bodyPr>
          <a:lstStyle/>
          <a:p>
            <a:r>
              <a:rPr lang="it-IT" sz="1400" dirty="0" smtClean="0"/>
              <a:t>La Porta di </a:t>
            </a:r>
            <a:r>
              <a:rPr lang="it-IT" sz="1400" dirty="0" err="1" smtClean="0"/>
              <a:t>Jaffa</a:t>
            </a:r>
            <a:endParaRPr lang="it-IT" sz="14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1642" cy="6093296"/>
          </a:xfrm>
        </p:spPr>
      </p:pic>
    </p:spTree>
    <p:extLst>
      <p:ext uri="{BB962C8B-B14F-4D97-AF65-F5344CB8AC3E}">
        <p14:creationId xmlns:p14="http://schemas.microsoft.com/office/powerpoint/2010/main" val="26144867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165304"/>
            <a:ext cx="8229600" cy="692696"/>
          </a:xfrm>
        </p:spPr>
        <p:txBody>
          <a:bodyPr>
            <a:normAutofit/>
          </a:bodyPr>
          <a:lstStyle/>
          <a:p>
            <a:r>
              <a:rPr lang="it-IT" sz="1400" dirty="0" smtClean="0"/>
              <a:t>Porta d’Oro, una delle </a:t>
            </a:r>
            <a:r>
              <a:rPr lang="it-IT" sz="1400" dirty="0" err="1" smtClean="0"/>
              <a:t>quaattro</a:t>
            </a:r>
            <a:r>
              <a:rPr lang="it-IT" sz="1400" dirty="0" smtClean="0"/>
              <a:t> porte chiuse</a:t>
            </a:r>
            <a:endParaRPr lang="it-IT" sz="14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71" y="0"/>
            <a:ext cx="9168341" cy="5157192"/>
          </a:xfrm>
        </p:spPr>
      </p:pic>
    </p:spTree>
    <p:extLst>
      <p:ext uri="{BB962C8B-B14F-4D97-AF65-F5344CB8AC3E}">
        <p14:creationId xmlns:p14="http://schemas.microsoft.com/office/powerpoint/2010/main" val="573688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165304"/>
            <a:ext cx="8229600" cy="692696"/>
          </a:xfrm>
        </p:spPr>
        <p:txBody>
          <a:bodyPr>
            <a:normAutofit/>
          </a:bodyPr>
          <a:lstStyle/>
          <a:p>
            <a:r>
              <a:rPr lang="it-IT" sz="1400" dirty="0" smtClean="0"/>
              <a:t>Museo della Torre di Davide dentro le mura</a:t>
            </a:r>
            <a:endParaRPr lang="it-IT" sz="14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56"/>
            <a:ext cx="8400752" cy="6300564"/>
          </a:xfrm>
        </p:spPr>
      </p:pic>
    </p:spTree>
    <p:extLst>
      <p:ext uri="{BB962C8B-B14F-4D97-AF65-F5344CB8AC3E}">
        <p14:creationId xmlns:p14="http://schemas.microsoft.com/office/powerpoint/2010/main" val="9597536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824"/>
            <a:ext cx="4641029" cy="6845176"/>
          </a:xfrm>
        </p:spPr>
      </p:pic>
    </p:spTree>
    <p:extLst>
      <p:ext uri="{BB962C8B-B14F-4D97-AF65-F5344CB8AC3E}">
        <p14:creationId xmlns:p14="http://schemas.microsoft.com/office/powerpoint/2010/main" val="25903282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40499974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16632"/>
            <a:ext cx="9123255" cy="5976664"/>
          </a:xfrm>
        </p:spPr>
      </p:pic>
    </p:spTree>
    <p:extLst>
      <p:ext uri="{BB962C8B-B14F-4D97-AF65-F5344CB8AC3E}">
        <p14:creationId xmlns:p14="http://schemas.microsoft.com/office/powerpoint/2010/main" val="24751817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453336"/>
            <a:ext cx="8229600" cy="404664"/>
          </a:xfrm>
        </p:spPr>
        <p:txBody>
          <a:bodyPr>
            <a:normAutofit/>
          </a:bodyPr>
          <a:lstStyle/>
          <a:p>
            <a:r>
              <a:rPr lang="it-IT" sz="1400" dirty="0" err="1" smtClean="0"/>
              <a:t>Berusalemme</a:t>
            </a:r>
            <a:r>
              <a:rPr lang="it-IT" sz="1400" dirty="0" smtClean="0"/>
              <a:t>, con strade strette.</a:t>
            </a:r>
            <a:endParaRPr lang="it-IT" sz="14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604448" cy="6453336"/>
          </a:xfrm>
        </p:spPr>
      </p:pic>
    </p:spTree>
    <p:extLst>
      <p:ext uri="{BB962C8B-B14F-4D97-AF65-F5344CB8AC3E}">
        <p14:creationId xmlns:p14="http://schemas.microsoft.com/office/powerpoint/2010/main" val="472509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8" y="0"/>
            <a:ext cx="4983480" cy="6858000"/>
          </a:xfrm>
        </p:spPr>
      </p:pic>
    </p:spTree>
    <p:extLst>
      <p:ext uri="{BB962C8B-B14F-4D97-AF65-F5344CB8AC3E}">
        <p14:creationId xmlns:p14="http://schemas.microsoft.com/office/powerpoint/2010/main" val="23831305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16"/>
            <a:ext cx="9121312" cy="6840984"/>
          </a:xfrm>
        </p:spPr>
      </p:pic>
    </p:spTree>
    <p:extLst>
      <p:ext uri="{BB962C8B-B14F-4D97-AF65-F5344CB8AC3E}">
        <p14:creationId xmlns:p14="http://schemas.microsoft.com/office/powerpoint/2010/main" val="10402297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237312"/>
            <a:ext cx="8229600" cy="620688"/>
          </a:xfrm>
        </p:spPr>
        <p:txBody>
          <a:bodyPr>
            <a:normAutofit/>
          </a:bodyPr>
          <a:lstStyle/>
          <a:p>
            <a:r>
              <a:rPr lang="it-IT" sz="1400" dirty="0" smtClean="0"/>
              <a:t>Passaggio sotto la Porta di Sion</a:t>
            </a:r>
            <a:endParaRPr lang="it-IT" sz="14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532440" cy="6313179"/>
          </a:xfrm>
        </p:spPr>
      </p:pic>
    </p:spTree>
    <p:extLst>
      <p:ext uri="{BB962C8B-B14F-4D97-AF65-F5344CB8AC3E}">
        <p14:creationId xmlns:p14="http://schemas.microsoft.com/office/powerpoint/2010/main" val="15828829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39943" cy="6093296"/>
          </a:xfrm>
        </p:spPr>
      </p:pic>
    </p:spTree>
    <p:extLst>
      <p:ext uri="{BB962C8B-B14F-4D97-AF65-F5344CB8AC3E}">
        <p14:creationId xmlns:p14="http://schemas.microsoft.com/office/powerpoint/2010/main" val="20665225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24" y="4936"/>
            <a:ext cx="7697400" cy="6853064"/>
          </a:xfrm>
        </p:spPr>
      </p:pic>
    </p:spTree>
    <p:extLst>
      <p:ext uri="{BB962C8B-B14F-4D97-AF65-F5344CB8AC3E}">
        <p14:creationId xmlns:p14="http://schemas.microsoft.com/office/powerpoint/2010/main" val="5628883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-4192"/>
            <a:ext cx="9361040" cy="6745864"/>
          </a:xfrm>
        </p:spPr>
      </p:pic>
    </p:spTree>
    <p:extLst>
      <p:ext uri="{BB962C8B-B14F-4D97-AF65-F5344CB8AC3E}">
        <p14:creationId xmlns:p14="http://schemas.microsoft.com/office/powerpoint/2010/main" val="18303935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" y="124"/>
            <a:ext cx="9168120" cy="5157068"/>
          </a:xfrm>
        </p:spPr>
      </p:pic>
    </p:spTree>
    <p:extLst>
      <p:ext uri="{BB962C8B-B14F-4D97-AF65-F5344CB8AC3E}">
        <p14:creationId xmlns:p14="http://schemas.microsoft.com/office/powerpoint/2010/main" val="17826555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30473" cy="6858000"/>
          </a:xfrm>
        </p:spPr>
      </p:pic>
    </p:spTree>
    <p:extLst>
      <p:ext uri="{BB962C8B-B14F-4D97-AF65-F5344CB8AC3E}">
        <p14:creationId xmlns:p14="http://schemas.microsoft.com/office/powerpoint/2010/main" val="3462342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189779404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4155377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148" y="8880"/>
            <a:ext cx="9137541" cy="5868392"/>
          </a:xfrm>
        </p:spPr>
      </p:pic>
    </p:spTree>
    <p:extLst>
      <p:ext uri="{BB962C8B-B14F-4D97-AF65-F5344CB8AC3E}">
        <p14:creationId xmlns:p14="http://schemas.microsoft.com/office/powerpoint/2010/main" val="2793392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24989" cy="6858000"/>
          </a:xfrm>
        </p:spPr>
      </p:pic>
    </p:spTree>
    <p:extLst>
      <p:ext uri="{BB962C8B-B14F-4D97-AF65-F5344CB8AC3E}">
        <p14:creationId xmlns:p14="http://schemas.microsoft.com/office/powerpoint/2010/main" val="419458342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68020999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207647" cy="6093296"/>
          </a:xfrm>
        </p:spPr>
      </p:pic>
    </p:spTree>
    <p:extLst>
      <p:ext uri="{BB962C8B-B14F-4D97-AF65-F5344CB8AC3E}">
        <p14:creationId xmlns:p14="http://schemas.microsoft.com/office/powerpoint/2010/main" val="126110207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28533" cy="6093296"/>
          </a:xfrm>
        </p:spPr>
      </p:pic>
    </p:spTree>
    <p:extLst>
      <p:ext uri="{BB962C8B-B14F-4D97-AF65-F5344CB8AC3E}">
        <p14:creationId xmlns:p14="http://schemas.microsoft.com/office/powerpoint/2010/main" val="324734643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00749" cy="6858000"/>
          </a:xfrm>
        </p:spPr>
      </p:pic>
    </p:spTree>
    <p:extLst>
      <p:ext uri="{BB962C8B-B14F-4D97-AF65-F5344CB8AC3E}">
        <p14:creationId xmlns:p14="http://schemas.microsoft.com/office/powerpoint/2010/main" val="95054560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12"/>
            <a:ext cx="9137583" cy="6853188"/>
          </a:xfrm>
        </p:spPr>
      </p:pic>
    </p:spTree>
    <p:extLst>
      <p:ext uri="{BB962C8B-B14F-4D97-AF65-F5344CB8AC3E}">
        <p14:creationId xmlns:p14="http://schemas.microsoft.com/office/powerpoint/2010/main" val="235216008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</p:spPr>
      </p:pic>
    </p:spTree>
    <p:extLst>
      <p:ext uri="{BB962C8B-B14F-4D97-AF65-F5344CB8AC3E}">
        <p14:creationId xmlns:p14="http://schemas.microsoft.com/office/powerpoint/2010/main" val="189195578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0" y="0"/>
            <a:ext cx="9114263" cy="5805264"/>
          </a:xfrm>
        </p:spPr>
      </p:pic>
    </p:spTree>
    <p:extLst>
      <p:ext uri="{BB962C8B-B14F-4D97-AF65-F5344CB8AC3E}">
        <p14:creationId xmlns:p14="http://schemas.microsoft.com/office/powerpoint/2010/main" val="390891785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" y="34032"/>
            <a:ext cx="9098623" cy="6823968"/>
          </a:xfrm>
        </p:spPr>
      </p:pic>
    </p:spTree>
    <p:extLst>
      <p:ext uri="{BB962C8B-B14F-4D97-AF65-F5344CB8AC3E}">
        <p14:creationId xmlns:p14="http://schemas.microsoft.com/office/powerpoint/2010/main" val="285249896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60152" cy="6453336"/>
          </a:xfrm>
        </p:spPr>
      </p:pic>
    </p:spTree>
    <p:extLst>
      <p:ext uri="{BB962C8B-B14F-4D97-AF65-F5344CB8AC3E}">
        <p14:creationId xmlns:p14="http://schemas.microsoft.com/office/powerpoint/2010/main" val="40850890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89756" cy="6858000"/>
          </a:xfrm>
        </p:spPr>
      </p:pic>
    </p:spTree>
    <p:extLst>
      <p:ext uri="{BB962C8B-B14F-4D97-AF65-F5344CB8AC3E}">
        <p14:creationId xmlns:p14="http://schemas.microsoft.com/office/powerpoint/2010/main" val="231488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6" y="0"/>
            <a:ext cx="8627261" cy="6858000"/>
          </a:xfrm>
        </p:spPr>
      </p:pic>
    </p:spTree>
    <p:extLst>
      <p:ext uri="{BB962C8B-B14F-4D97-AF65-F5344CB8AC3E}">
        <p14:creationId xmlns:p14="http://schemas.microsoft.com/office/powerpoint/2010/main" val="413757890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8" y="17140"/>
            <a:ext cx="9149992" cy="4635996"/>
          </a:xfrm>
        </p:spPr>
      </p:pic>
    </p:spTree>
    <p:extLst>
      <p:ext uri="{BB962C8B-B14F-4D97-AF65-F5344CB8AC3E}">
        <p14:creationId xmlns:p14="http://schemas.microsoft.com/office/powerpoint/2010/main" val="303487583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40"/>
            <a:ext cx="9149976" cy="6076156"/>
          </a:xfrm>
        </p:spPr>
      </p:pic>
    </p:spTree>
    <p:extLst>
      <p:ext uri="{BB962C8B-B14F-4D97-AF65-F5344CB8AC3E}">
        <p14:creationId xmlns:p14="http://schemas.microsoft.com/office/powerpoint/2010/main" val="898122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39943" cy="6093296"/>
          </a:xfrm>
        </p:spPr>
      </p:pic>
    </p:spTree>
    <p:extLst>
      <p:ext uri="{BB962C8B-B14F-4D97-AF65-F5344CB8AC3E}">
        <p14:creationId xmlns:p14="http://schemas.microsoft.com/office/powerpoint/2010/main" val="399467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47" y="0"/>
            <a:ext cx="9155097" cy="6858000"/>
          </a:xfrm>
        </p:spPr>
      </p:pic>
    </p:spTree>
    <p:extLst>
      <p:ext uri="{BB962C8B-B14F-4D97-AF65-F5344CB8AC3E}">
        <p14:creationId xmlns:p14="http://schemas.microsoft.com/office/powerpoint/2010/main" val="291332240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59" y="13196"/>
            <a:ext cx="9126405" cy="6844804"/>
          </a:xfrm>
        </p:spPr>
      </p:pic>
    </p:spTree>
    <p:extLst>
      <p:ext uri="{BB962C8B-B14F-4D97-AF65-F5344CB8AC3E}">
        <p14:creationId xmlns:p14="http://schemas.microsoft.com/office/powerpoint/2010/main" val="180568749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324" y="0"/>
            <a:ext cx="6858000" cy="6858000"/>
          </a:xfrm>
        </p:spPr>
      </p:pic>
    </p:spTree>
    <p:extLst>
      <p:ext uri="{BB962C8B-B14F-4D97-AF65-F5344CB8AC3E}">
        <p14:creationId xmlns:p14="http://schemas.microsoft.com/office/powerpoint/2010/main" val="254336185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90251" cy="5445224"/>
          </a:xfrm>
        </p:spPr>
      </p:pic>
    </p:spTree>
    <p:extLst>
      <p:ext uri="{BB962C8B-B14F-4D97-AF65-F5344CB8AC3E}">
        <p14:creationId xmlns:p14="http://schemas.microsoft.com/office/powerpoint/2010/main" val="204373879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44" y="248"/>
            <a:ext cx="6859612" cy="6859612"/>
          </a:xfrm>
        </p:spPr>
      </p:pic>
    </p:spTree>
    <p:extLst>
      <p:ext uri="{BB962C8B-B14F-4D97-AF65-F5344CB8AC3E}">
        <p14:creationId xmlns:p14="http://schemas.microsoft.com/office/powerpoint/2010/main" val="226912553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76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586925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64" y="4936"/>
            <a:ext cx="6160057" cy="6853064"/>
          </a:xfrm>
        </p:spPr>
      </p:pic>
    </p:spTree>
    <p:extLst>
      <p:ext uri="{BB962C8B-B14F-4D97-AF65-F5344CB8AC3E}">
        <p14:creationId xmlns:p14="http://schemas.microsoft.com/office/powerpoint/2010/main" val="240005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5097" cy="6858000"/>
          </a:xfrm>
        </p:spPr>
      </p:pic>
    </p:spTree>
    <p:extLst>
      <p:ext uri="{BB962C8B-B14F-4D97-AF65-F5344CB8AC3E}">
        <p14:creationId xmlns:p14="http://schemas.microsoft.com/office/powerpoint/2010/main" val="79309023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39943" cy="6093296"/>
          </a:xfrm>
        </p:spPr>
      </p:pic>
    </p:spTree>
    <p:extLst>
      <p:ext uri="{BB962C8B-B14F-4D97-AF65-F5344CB8AC3E}">
        <p14:creationId xmlns:p14="http://schemas.microsoft.com/office/powerpoint/2010/main" val="32445501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8921" y="1600200"/>
            <a:ext cx="3266158" cy="4525963"/>
          </a:xfrm>
        </p:spPr>
      </p:pic>
    </p:spTree>
    <p:extLst>
      <p:ext uri="{BB962C8B-B14F-4D97-AF65-F5344CB8AC3E}">
        <p14:creationId xmlns:p14="http://schemas.microsoft.com/office/powerpoint/2010/main" val="757320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0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1704769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237312"/>
            <a:ext cx="8229600" cy="620688"/>
          </a:xfrm>
        </p:spPr>
        <p:txBody>
          <a:bodyPr>
            <a:normAutofit/>
          </a:bodyPr>
          <a:lstStyle/>
          <a:p>
            <a:r>
              <a:rPr lang="it-IT" sz="1400" dirty="0" smtClean="0"/>
              <a:t>Porta di Damasco</a:t>
            </a:r>
            <a:endParaRPr lang="it-IT" sz="14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604448" cy="6453336"/>
          </a:xfrm>
        </p:spPr>
      </p:pic>
    </p:spTree>
    <p:extLst>
      <p:ext uri="{BB962C8B-B14F-4D97-AF65-F5344CB8AC3E}">
        <p14:creationId xmlns:p14="http://schemas.microsoft.com/office/powerpoint/2010/main" val="728154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909" y="0"/>
            <a:ext cx="9168341" cy="5157192"/>
          </a:xfrm>
        </p:spPr>
      </p:pic>
    </p:spTree>
    <p:extLst>
      <p:ext uri="{BB962C8B-B14F-4D97-AF65-F5344CB8AC3E}">
        <p14:creationId xmlns:p14="http://schemas.microsoft.com/office/powerpoint/2010/main" val="2297874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91</TotalTime>
  <Words>47</Words>
  <Application>Microsoft Office PowerPoint</Application>
  <PresentationFormat>Presentazione su schermo (4:3)</PresentationFormat>
  <Paragraphs>8</Paragraphs>
  <Slides>51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51</vt:i4>
      </vt:variant>
    </vt:vector>
  </HeadingPairs>
  <TitlesOfParts>
    <vt:vector size="52" baseType="lpstr">
      <vt:lpstr>Tema di Office</vt:lpstr>
      <vt:lpstr>Porta  dei Leoni, o Porta di Santo Stefano</vt:lpstr>
      <vt:lpstr>Berusalemme, con strade strette.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Porta di Damasco</vt:lpstr>
      <vt:lpstr>Presentazione standard di PowerPoint</vt:lpstr>
      <vt:lpstr>Porta di Erode</vt:lpstr>
      <vt:lpstr>Presentazione standard di PowerPoint</vt:lpstr>
      <vt:lpstr>Presentazione standard di PowerPoint</vt:lpstr>
      <vt:lpstr>Presentazione standard di PowerPoint</vt:lpstr>
      <vt:lpstr>La Porta di Jaffa</vt:lpstr>
      <vt:lpstr>Porta d’Oro, una delle quaattro porte chiuse</vt:lpstr>
      <vt:lpstr>Museo della Torre di Davide dentro le mura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Passaggio sotto la Porta di Sion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lenovo</dc:creator>
  <cp:lastModifiedBy>lenovo</cp:lastModifiedBy>
  <cp:revision>7</cp:revision>
  <dcterms:created xsi:type="dcterms:W3CDTF">2016-06-07T06:19:37Z</dcterms:created>
  <dcterms:modified xsi:type="dcterms:W3CDTF">2016-06-07T07:51:25Z</dcterms:modified>
</cp:coreProperties>
</file>