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05/06/2016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835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05/06/2016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778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05/06/2016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53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05/06/2016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933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05/06/2016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5675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05/06/2016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956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05/06/2016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95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05/06/2016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08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05/06/2016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012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05/06/2016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24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F32F1-BB11-4793-B9F3-0E4A3D281BAD}" type="datetimeFigureOut">
              <a:rPr lang="it-IT" smtClean="0"/>
              <a:t>05/06/2016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262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F32F1-BB11-4793-B9F3-0E4A3D281BAD}" type="datetimeFigureOut">
              <a:rPr lang="it-IT" smtClean="0"/>
              <a:t>05/06/2016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5A816-F75F-41C7-8ACC-BA248D918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60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779912" y="2130425"/>
            <a:ext cx="4678288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Gerusalemme, Muro del </a:t>
            </a:r>
            <a:r>
              <a:rPr lang="it-IT" sz="1400" dirty="0" err="1" smtClean="0"/>
              <a:t>Pinato</a:t>
            </a:r>
            <a:r>
              <a:rPr lang="it-IT" sz="1400" dirty="0" smtClean="0"/>
              <a:t>, conserva il rudere delle mura costruite da </a:t>
            </a:r>
            <a:r>
              <a:rPr lang="it-IT" sz="1400" dirty="0" err="1" smtClean="0"/>
              <a:t>Erode.per</a:t>
            </a:r>
            <a:r>
              <a:rPr lang="it-IT" sz="1400" dirty="0" smtClean="0"/>
              <a:t> ingrandire la spianata del tempio. </a:t>
            </a:r>
            <a:br>
              <a:rPr lang="it-IT" sz="1400" dirty="0" smtClean="0"/>
            </a:br>
            <a:r>
              <a:rPr lang="it-IT" sz="1400" dirty="0" smtClean="0"/>
              <a:t>A sinistra riservato agli uomini, a destra </a:t>
            </a:r>
            <a:r>
              <a:rPr lang="it-IT" sz="1400" smtClean="0"/>
              <a:t>alle donne..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" y="0"/>
            <a:ext cx="3336210" cy="70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35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8318" cy="5733256"/>
          </a:xfrm>
        </p:spPr>
      </p:pic>
    </p:spTree>
    <p:extLst>
      <p:ext uri="{BB962C8B-B14F-4D97-AF65-F5344CB8AC3E}">
        <p14:creationId xmlns:p14="http://schemas.microsoft.com/office/powerpoint/2010/main" val="559028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2" y="24760"/>
            <a:ext cx="9110986" cy="6833240"/>
          </a:xfrm>
        </p:spPr>
      </p:pic>
    </p:spTree>
    <p:extLst>
      <p:ext uri="{BB962C8B-B14F-4D97-AF65-F5344CB8AC3E}">
        <p14:creationId xmlns:p14="http://schemas.microsoft.com/office/powerpoint/2010/main" val="577665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3222" cy="6381328"/>
          </a:xfrm>
        </p:spPr>
      </p:pic>
    </p:spTree>
    <p:extLst>
      <p:ext uri="{BB962C8B-B14F-4D97-AF65-F5344CB8AC3E}">
        <p14:creationId xmlns:p14="http://schemas.microsoft.com/office/powerpoint/2010/main" val="3727679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" y="12184"/>
            <a:ext cx="9214083" cy="6657176"/>
          </a:xfrm>
        </p:spPr>
      </p:pic>
    </p:spTree>
    <p:extLst>
      <p:ext uri="{BB962C8B-B14F-4D97-AF65-F5344CB8AC3E}">
        <p14:creationId xmlns:p14="http://schemas.microsoft.com/office/powerpoint/2010/main" val="3133457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" y="22096"/>
            <a:ext cx="9114538" cy="6835904"/>
          </a:xfrm>
        </p:spPr>
      </p:pic>
    </p:spTree>
    <p:extLst>
      <p:ext uri="{BB962C8B-B14F-4D97-AF65-F5344CB8AC3E}">
        <p14:creationId xmlns:p14="http://schemas.microsoft.com/office/powerpoint/2010/main" val="705159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65555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68"/>
            <a:ext cx="9214588" cy="6110064"/>
          </a:xfrm>
        </p:spPr>
      </p:pic>
    </p:spTree>
    <p:extLst>
      <p:ext uri="{BB962C8B-B14F-4D97-AF65-F5344CB8AC3E}">
        <p14:creationId xmlns:p14="http://schemas.microsoft.com/office/powerpoint/2010/main" val="3811449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96" y="20568"/>
            <a:ext cx="9206012" cy="6144736"/>
          </a:xfrm>
        </p:spPr>
      </p:pic>
    </p:spTree>
    <p:extLst>
      <p:ext uri="{BB962C8B-B14F-4D97-AF65-F5344CB8AC3E}">
        <p14:creationId xmlns:p14="http://schemas.microsoft.com/office/powerpoint/2010/main" val="1845337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val="1820393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6464"/>
            <a:ext cx="9205100" cy="5870808"/>
          </a:xfrm>
        </p:spPr>
      </p:pic>
    </p:spTree>
    <p:extLst>
      <p:ext uri="{BB962C8B-B14F-4D97-AF65-F5344CB8AC3E}">
        <p14:creationId xmlns:p14="http://schemas.microsoft.com/office/powerpoint/2010/main" val="1826377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355" cy="6237312"/>
          </a:xfrm>
        </p:spPr>
      </p:pic>
    </p:spTree>
    <p:extLst>
      <p:ext uri="{BB962C8B-B14F-4D97-AF65-F5344CB8AC3E}">
        <p14:creationId xmlns:p14="http://schemas.microsoft.com/office/powerpoint/2010/main" val="3918140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093296"/>
          </a:xfrm>
        </p:spPr>
      </p:pic>
    </p:spTree>
    <p:extLst>
      <p:ext uri="{BB962C8B-B14F-4D97-AF65-F5344CB8AC3E}">
        <p14:creationId xmlns:p14="http://schemas.microsoft.com/office/powerpoint/2010/main" val="1515492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264" cy="6858000"/>
          </a:xfrm>
        </p:spPr>
      </p:pic>
    </p:spTree>
    <p:extLst>
      <p:ext uri="{BB962C8B-B14F-4D97-AF65-F5344CB8AC3E}">
        <p14:creationId xmlns:p14="http://schemas.microsoft.com/office/powerpoint/2010/main" val="3909278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6" y="29696"/>
            <a:ext cx="9236927" cy="6927696"/>
          </a:xfrm>
        </p:spPr>
      </p:pic>
    </p:spTree>
    <p:extLst>
      <p:ext uri="{BB962C8B-B14F-4D97-AF65-F5344CB8AC3E}">
        <p14:creationId xmlns:p14="http://schemas.microsoft.com/office/powerpoint/2010/main" val="4178351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</p:spPr>
      </p:pic>
    </p:spTree>
    <p:extLst>
      <p:ext uri="{BB962C8B-B14F-4D97-AF65-F5344CB8AC3E}">
        <p14:creationId xmlns:p14="http://schemas.microsoft.com/office/powerpoint/2010/main" val="2611768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6" y="0"/>
            <a:ext cx="9261186" cy="6165304"/>
          </a:xfrm>
        </p:spPr>
      </p:pic>
    </p:spTree>
    <p:extLst>
      <p:ext uri="{BB962C8B-B14F-4D97-AF65-F5344CB8AC3E}">
        <p14:creationId xmlns:p14="http://schemas.microsoft.com/office/powerpoint/2010/main" val="3381272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00"/>
            <a:ext cx="9206575" cy="6665560"/>
          </a:xfrm>
        </p:spPr>
      </p:pic>
    </p:spTree>
    <p:extLst>
      <p:ext uri="{BB962C8B-B14F-4D97-AF65-F5344CB8AC3E}">
        <p14:creationId xmlns:p14="http://schemas.microsoft.com/office/powerpoint/2010/main" val="1466166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4064" cy="5445224"/>
          </a:xfrm>
        </p:spPr>
      </p:pic>
    </p:spTree>
    <p:extLst>
      <p:ext uri="{BB962C8B-B14F-4D97-AF65-F5344CB8AC3E}">
        <p14:creationId xmlns:p14="http://schemas.microsoft.com/office/powerpoint/2010/main" val="1985483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1229" cy="6093296"/>
          </a:xfrm>
        </p:spPr>
      </p:pic>
    </p:spTree>
    <p:extLst>
      <p:ext uri="{BB962C8B-B14F-4D97-AF65-F5344CB8AC3E}">
        <p14:creationId xmlns:p14="http://schemas.microsoft.com/office/powerpoint/2010/main" val="993633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66073" cy="4077072"/>
          </a:xfrm>
        </p:spPr>
      </p:pic>
    </p:spTree>
    <p:extLst>
      <p:ext uri="{BB962C8B-B14F-4D97-AF65-F5344CB8AC3E}">
        <p14:creationId xmlns:p14="http://schemas.microsoft.com/office/powerpoint/2010/main" val="2721863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2560" cy="3645024"/>
          </a:xfrm>
        </p:spPr>
      </p:pic>
    </p:spTree>
    <p:extLst>
      <p:ext uri="{BB962C8B-B14F-4D97-AF65-F5344CB8AC3E}">
        <p14:creationId xmlns:p14="http://schemas.microsoft.com/office/powerpoint/2010/main" val="396366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93184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30230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032"/>
            <a:ext cx="9107957" cy="6830968"/>
          </a:xfrm>
        </p:spPr>
      </p:pic>
    </p:spTree>
    <p:extLst>
      <p:ext uri="{BB962C8B-B14F-4D97-AF65-F5344CB8AC3E}">
        <p14:creationId xmlns:p14="http://schemas.microsoft.com/office/powerpoint/2010/main" val="376594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32" y="0"/>
            <a:ext cx="6007953" cy="6858000"/>
          </a:xfrm>
        </p:spPr>
      </p:pic>
    </p:spTree>
    <p:extLst>
      <p:ext uri="{BB962C8B-B14F-4D97-AF65-F5344CB8AC3E}">
        <p14:creationId xmlns:p14="http://schemas.microsoft.com/office/powerpoint/2010/main" val="531629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248"/>
            <a:ext cx="9155487" cy="6100544"/>
          </a:xfrm>
        </p:spPr>
      </p:pic>
    </p:spTree>
    <p:extLst>
      <p:ext uri="{BB962C8B-B14F-4D97-AF65-F5344CB8AC3E}">
        <p14:creationId xmlns:p14="http://schemas.microsoft.com/office/powerpoint/2010/main" val="1283544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373" cy="6237312"/>
          </a:xfrm>
        </p:spPr>
      </p:pic>
    </p:spTree>
    <p:extLst>
      <p:ext uri="{BB962C8B-B14F-4D97-AF65-F5344CB8AC3E}">
        <p14:creationId xmlns:p14="http://schemas.microsoft.com/office/powerpoint/2010/main" val="518677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" y="28952"/>
            <a:ext cx="9190018" cy="6496392"/>
          </a:xfrm>
        </p:spPr>
      </p:pic>
    </p:spTree>
    <p:extLst>
      <p:ext uri="{BB962C8B-B14F-4D97-AF65-F5344CB8AC3E}">
        <p14:creationId xmlns:p14="http://schemas.microsoft.com/office/powerpoint/2010/main" val="2235828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5363" cy="6858000"/>
          </a:xfrm>
        </p:spPr>
      </p:pic>
    </p:spTree>
    <p:extLst>
      <p:ext uri="{BB962C8B-B14F-4D97-AF65-F5344CB8AC3E}">
        <p14:creationId xmlns:p14="http://schemas.microsoft.com/office/powerpoint/2010/main" val="3740685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4"/>
            <a:ext cx="9271948" cy="6982936"/>
          </a:xfrm>
        </p:spPr>
      </p:pic>
    </p:spTree>
    <p:extLst>
      <p:ext uri="{BB962C8B-B14F-4D97-AF65-F5344CB8AC3E}">
        <p14:creationId xmlns:p14="http://schemas.microsoft.com/office/powerpoint/2010/main" val="205447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4881" cy="6453336"/>
          </a:xfrm>
        </p:spPr>
      </p:pic>
    </p:spTree>
    <p:extLst>
      <p:ext uri="{BB962C8B-B14F-4D97-AF65-F5344CB8AC3E}">
        <p14:creationId xmlns:p14="http://schemas.microsoft.com/office/powerpoint/2010/main" val="369339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6973" cy="5661248"/>
          </a:xfrm>
        </p:spPr>
      </p:pic>
    </p:spTree>
    <p:extLst>
      <p:ext uri="{BB962C8B-B14F-4D97-AF65-F5344CB8AC3E}">
        <p14:creationId xmlns:p14="http://schemas.microsoft.com/office/powerpoint/2010/main" val="29995870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20</Words>
  <Application>Microsoft Office PowerPoint</Application>
  <PresentationFormat>Presentazione su schermo (4:3)</PresentationFormat>
  <Paragraphs>1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Gerusalemme, Muro del Pinato, conserva il rudere delle mura costruite da Erode.per ingrandire la spianata del tempio.  A sinistra riservato agli uomini, a destra alle donne..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Gerusalemme, Muro del Pinato, conserva il rudere delle mura costruite da Erode.per ingrandire la spianata del tempio.  A sinistra riservato agli uomini, a destra alle donne..</dc:title>
  <dc:creator>lenovo</dc:creator>
  <cp:lastModifiedBy>lenovo</cp:lastModifiedBy>
  <cp:revision>4</cp:revision>
  <dcterms:created xsi:type="dcterms:W3CDTF">2016-06-03T08:17:00Z</dcterms:created>
  <dcterms:modified xsi:type="dcterms:W3CDTF">2016-06-05T14:22:35Z</dcterms:modified>
</cp:coreProperties>
</file>