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44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31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72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45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72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39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73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8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12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5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90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8041-AC40-43A5-AECC-344682D80083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3D5D6-1ACA-47A1-A70F-70E455D220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26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" y="22096"/>
            <a:ext cx="7245667" cy="671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9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8966884" cy="6741368"/>
          </a:xfrm>
        </p:spPr>
      </p:pic>
    </p:spTree>
    <p:extLst>
      <p:ext uri="{BB962C8B-B14F-4D97-AF65-F5344CB8AC3E}">
        <p14:creationId xmlns:p14="http://schemas.microsoft.com/office/powerpoint/2010/main" val="2785781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2016-06-07T08:59:39Z</dcterms:created>
  <dcterms:modified xsi:type="dcterms:W3CDTF">2016-06-07T09:01:05Z</dcterms:modified>
</cp:coreProperties>
</file>