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57" r:id="rId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15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29B9-E402-4255-A7F5-DEC5881E2465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10F7B-8622-44CD-83F8-205F31C7DC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47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29B9-E402-4255-A7F5-DEC5881E2465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10F7B-8622-44CD-83F8-205F31C7DC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592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29B9-E402-4255-A7F5-DEC5881E2465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10F7B-8622-44CD-83F8-205F31C7DC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3212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29B9-E402-4255-A7F5-DEC5881E2465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10F7B-8622-44CD-83F8-205F31C7DC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160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29B9-E402-4255-A7F5-DEC5881E2465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10F7B-8622-44CD-83F8-205F31C7DC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88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29B9-E402-4255-A7F5-DEC5881E2465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10F7B-8622-44CD-83F8-205F31C7DC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1580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29B9-E402-4255-A7F5-DEC5881E2465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10F7B-8622-44CD-83F8-205F31C7DC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172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29B9-E402-4255-A7F5-DEC5881E2465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10F7B-8622-44CD-83F8-205F31C7DC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2634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29B9-E402-4255-A7F5-DEC5881E2465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10F7B-8622-44CD-83F8-205F31C7DC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816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29B9-E402-4255-A7F5-DEC5881E2465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10F7B-8622-44CD-83F8-205F31C7DC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921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F29B9-E402-4255-A7F5-DEC5881E2465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10F7B-8622-44CD-83F8-205F31C7DC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46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F29B9-E402-4255-A7F5-DEC5881E2465}" type="datetimeFigureOut">
              <a:rPr lang="it-IT" smtClean="0"/>
              <a:t>07/06/2016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10F7B-8622-44CD-83F8-205F31C7DC8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4837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4" y="0"/>
            <a:ext cx="7395262" cy="6858000"/>
          </a:xfrm>
        </p:spPr>
      </p:pic>
    </p:spTree>
    <p:extLst>
      <p:ext uri="{BB962C8B-B14F-4D97-AF65-F5344CB8AC3E}">
        <p14:creationId xmlns:p14="http://schemas.microsoft.com/office/powerpoint/2010/main" val="15172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093296"/>
            <a:ext cx="7772400" cy="764704"/>
          </a:xfrm>
        </p:spPr>
        <p:txBody>
          <a:bodyPr>
            <a:normAutofit/>
          </a:bodyPr>
          <a:lstStyle/>
          <a:p>
            <a:r>
              <a:rPr lang="it-IT" sz="1400" dirty="0" smtClean="0"/>
              <a:t>Porta di </a:t>
            </a:r>
            <a:r>
              <a:rPr lang="it-IT" sz="1400" dirty="0" err="1" smtClean="0"/>
              <a:t>Jaffa</a:t>
            </a:r>
            <a:endParaRPr lang="it-IT" sz="1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31643" cy="6093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7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8571" cy="6858000"/>
          </a:xfrm>
        </p:spPr>
      </p:pic>
    </p:spTree>
    <p:extLst>
      <p:ext uri="{BB962C8B-B14F-4D97-AF65-F5344CB8AC3E}">
        <p14:creationId xmlns:p14="http://schemas.microsoft.com/office/powerpoint/2010/main" val="1915326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1971" cy="5805264"/>
          </a:xfrm>
        </p:spPr>
      </p:pic>
    </p:spTree>
    <p:extLst>
      <p:ext uri="{BB962C8B-B14F-4D97-AF65-F5344CB8AC3E}">
        <p14:creationId xmlns:p14="http://schemas.microsoft.com/office/powerpoint/2010/main" val="36589524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Presentazione su schermo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5" baseType="lpstr">
      <vt:lpstr>Tema di Office</vt:lpstr>
      <vt:lpstr>Presentazione standard di PowerPoint</vt:lpstr>
      <vt:lpstr>Porta di Jaffa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2016-06-07T08:01:47Z</dcterms:created>
  <dcterms:modified xsi:type="dcterms:W3CDTF">2016-06-07T08:09:52Z</dcterms:modified>
</cp:coreProperties>
</file>