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C70-D940-49DA-B934-5CAC1B55CA88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D3AA2-E625-4DF2-BB9C-F805893314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2583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C70-D940-49DA-B934-5CAC1B55CA88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D3AA2-E625-4DF2-BB9C-F805893314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1655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C70-D940-49DA-B934-5CAC1B55CA88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D3AA2-E625-4DF2-BB9C-F805893314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821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C70-D940-49DA-B934-5CAC1B55CA88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D3AA2-E625-4DF2-BB9C-F805893314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584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C70-D940-49DA-B934-5CAC1B55CA88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D3AA2-E625-4DF2-BB9C-F805893314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6551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C70-D940-49DA-B934-5CAC1B55CA88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D3AA2-E625-4DF2-BB9C-F805893314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6879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C70-D940-49DA-B934-5CAC1B55CA88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D3AA2-E625-4DF2-BB9C-F805893314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096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C70-D940-49DA-B934-5CAC1B55CA88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D3AA2-E625-4DF2-BB9C-F805893314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64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C70-D940-49DA-B934-5CAC1B55CA88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D3AA2-E625-4DF2-BB9C-F805893314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932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C70-D940-49DA-B934-5CAC1B55CA88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D3AA2-E625-4DF2-BB9C-F805893314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2045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2C70-D940-49DA-B934-5CAC1B55CA88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D3AA2-E625-4DF2-BB9C-F805893314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8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52C70-D940-49DA-B934-5CAC1B55CA88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D3AA2-E625-4DF2-BB9C-F805893314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57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832" y="-33144"/>
            <a:ext cx="6194286" cy="6891144"/>
          </a:xfrm>
        </p:spPr>
      </p:pic>
    </p:spTree>
    <p:extLst>
      <p:ext uri="{BB962C8B-B14F-4D97-AF65-F5344CB8AC3E}">
        <p14:creationId xmlns:p14="http://schemas.microsoft.com/office/powerpoint/2010/main" val="236434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6021288"/>
            <a:ext cx="6400800" cy="836712"/>
          </a:xfrm>
        </p:spPr>
        <p:txBody>
          <a:bodyPr>
            <a:normAutofit/>
          </a:bodyPr>
          <a:lstStyle/>
          <a:p>
            <a:r>
              <a:rPr lang="it-IT" sz="1400" dirty="0" smtClean="0"/>
              <a:t>Porta Nuova</a:t>
            </a:r>
            <a:endParaRPr lang="it-IT" sz="14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584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21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6858000"/>
          </a:xfrm>
        </p:spPr>
      </p:pic>
    </p:spTree>
    <p:extLst>
      <p:ext uri="{BB962C8B-B14F-4D97-AF65-F5344CB8AC3E}">
        <p14:creationId xmlns:p14="http://schemas.microsoft.com/office/powerpoint/2010/main" val="319975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Presentazione su schermo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2016-06-07T08:51:59Z</dcterms:created>
  <dcterms:modified xsi:type="dcterms:W3CDTF">2016-06-07T08:54:17Z</dcterms:modified>
</cp:coreProperties>
</file>