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9" r:id="rId5"/>
    <p:sldId id="270" r:id="rId6"/>
    <p:sldId id="257" r:id="rId7"/>
    <p:sldId id="262" r:id="rId8"/>
    <p:sldId id="263" r:id="rId9"/>
    <p:sldId id="258" r:id="rId10"/>
    <p:sldId id="266" r:id="rId11"/>
    <p:sldId id="261" r:id="rId12"/>
    <p:sldId id="265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2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59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60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18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70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5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97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47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75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96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70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91E2-AAF7-4DEC-9EFB-BAFCED18F98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16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64088" y="2130425"/>
            <a:ext cx="360040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di Sion 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" y="0"/>
            <a:ext cx="513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56331" cy="7173416"/>
          </a:xfrm>
        </p:spPr>
      </p:pic>
    </p:spTree>
    <p:extLst>
      <p:ext uri="{BB962C8B-B14F-4D97-AF65-F5344CB8AC3E}">
        <p14:creationId xmlns:p14="http://schemas.microsoft.com/office/powerpoint/2010/main" val="18914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Sion, lato interno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8636926" cy="6228184"/>
          </a:xfrm>
        </p:spPr>
      </p:pic>
    </p:spTree>
    <p:extLst>
      <p:ext uri="{BB962C8B-B14F-4D97-AF65-F5344CB8AC3E}">
        <p14:creationId xmlns:p14="http://schemas.microsoft.com/office/powerpoint/2010/main" val="399530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8781" cy="6858000"/>
          </a:xfrm>
        </p:spPr>
      </p:pic>
    </p:spTree>
    <p:extLst>
      <p:ext uri="{BB962C8B-B14F-4D97-AF65-F5344CB8AC3E}">
        <p14:creationId xmlns:p14="http://schemas.microsoft.com/office/powerpoint/2010/main" val="26932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0"/>
            <a:ext cx="8770358" cy="6840880"/>
          </a:xfrm>
        </p:spPr>
      </p:pic>
    </p:spTree>
    <p:extLst>
      <p:ext uri="{BB962C8B-B14F-4D97-AF65-F5344CB8AC3E}">
        <p14:creationId xmlns:p14="http://schemas.microsoft.com/office/powerpoint/2010/main" val="162118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64385" cy="6858000"/>
          </a:xfrm>
        </p:spPr>
      </p:pic>
    </p:spTree>
    <p:extLst>
      <p:ext uri="{BB962C8B-B14F-4D97-AF65-F5344CB8AC3E}">
        <p14:creationId xmlns:p14="http://schemas.microsoft.com/office/powerpoint/2010/main" val="71301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22096"/>
            <a:ext cx="9114538" cy="6835904"/>
          </a:xfrm>
        </p:spPr>
      </p:pic>
    </p:spTree>
    <p:extLst>
      <p:ext uri="{BB962C8B-B14F-4D97-AF65-F5344CB8AC3E}">
        <p14:creationId xmlns:p14="http://schemas.microsoft.com/office/powerpoint/2010/main" val="91376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1049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6802" cy="6858000"/>
          </a:xfrm>
        </p:spPr>
      </p:pic>
    </p:spTree>
    <p:extLst>
      <p:ext uri="{BB962C8B-B14F-4D97-AF65-F5344CB8AC3E}">
        <p14:creationId xmlns:p14="http://schemas.microsoft.com/office/powerpoint/2010/main" val="40199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6"/>
            <a:ext cx="5128368" cy="6837824"/>
          </a:xfrm>
        </p:spPr>
      </p:pic>
    </p:spTree>
    <p:extLst>
      <p:ext uri="{BB962C8B-B14F-4D97-AF65-F5344CB8AC3E}">
        <p14:creationId xmlns:p14="http://schemas.microsoft.com/office/powerpoint/2010/main" val="417214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2"/>
            <a:ext cx="4572732" cy="6869832"/>
          </a:xfrm>
        </p:spPr>
      </p:pic>
    </p:spTree>
    <p:extLst>
      <p:ext uri="{BB962C8B-B14F-4D97-AF65-F5344CB8AC3E}">
        <p14:creationId xmlns:p14="http://schemas.microsoft.com/office/powerpoint/2010/main" val="72465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2371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2"/>
            <a:ext cx="5134656" cy="6846208"/>
          </a:xfrm>
        </p:spPr>
      </p:pic>
    </p:spTree>
    <p:extLst>
      <p:ext uri="{BB962C8B-B14F-4D97-AF65-F5344CB8AC3E}">
        <p14:creationId xmlns:p14="http://schemas.microsoft.com/office/powerpoint/2010/main" val="2696775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Presentazione su schermo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Porta di Sion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Porta Sion, lato interno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 di Sion </dc:title>
  <dc:creator>lenovo</dc:creator>
  <cp:lastModifiedBy>lenovo</cp:lastModifiedBy>
  <cp:revision>3</cp:revision>
  <dcterms:created xsi:type="dcterms:W3CDTF">2016-06-07T08:10:52Z</dcterms:created>
  <dcterms:modified xsi:type="dcterms:W3CDTF">2016-06-07T08:25:14Z</dcterms:modified>
</cp:coreProperties>
</file>