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7" r:id="rId5"/>
    <p:sldId id="258" r:id="rId6"/>
    <p:sldId id="259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62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07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87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21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97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64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6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628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75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28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85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81C8F-D494-4AFE-A645-97DE79B189FB}" type="datetimeFigureOut">
              <a:rPr lang="it-IT" smtClean="0"/>
              <a:t>04/06/2016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8D2C6-3865-4925-8596-C8BAE96AF9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63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63888" y="2130425"/>
            <a:ext cx="4894312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Gerusalemme, Tempio</a:t>
            </a:r>
            <a:r>
              <a:rPr lang="it-IT" sz="1400" smtClean="0"/>
              <a:t>, rifacimento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51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9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"/>
            <a:ext cx="9205457" cy="5444088"/>
          </a:xfrm>
        </p:spPr>
      </p:pic>
    </p:spTree>
    <p:extLst>
      <p:ext uri="{BB962C8B-B14F-4D97-AF65-F5344CB8AC3E}">
        <p14:creationId xmlns:p14="http://schemas.microsoft.com/office/powerpoint/2010/main" val="41356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77180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Area del Tempio fatta sistemare </a:t>
            </a:r>
            <a:r>
              <a:rPr lang="it-IT" sz="1400" smtClean="0"/>
              <a:t>da Erode.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43"/>
            <a:ext cx="6308903" cy="6873143"/>
          </a:xfrm>
        </p:spPr>
      </p:pic>
    </p:spTree>
    <p:extLst>
      <p:ext uri="{BB962C8B-B14F-4D97-AF65-F5344CB8AC3E}">
        <p14:creationId xmlns:p14="http://schemas.microsoft.com/office/powerpoint/2010/main" val="1956710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470" cy="6381328"/>
          </a:xfrm>
        </p:spPr>
      </p:pic>
    </p:spTree>
    <p:extLst>
      <p:ext uri="{BB962C8B-B14F-4D97-AF65-F5344CB8AC3E}">
        <p14:creationId xmlns:p14="http://schemas.microsoft.com/office/powerpoint/2010/main" val="407591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4"/>
            <a:ext cx="9089394" cy="6841976"/>
          </a:xfrm>
        </p:spPr>
      </p:pic>
    </p:spTree>
    <p:extLst>
      <p:ext uri="{BB962C8B-B14F-4D97-AF65-F5344CB8AC3E}">
        <p14:creationId xmlns:p14="http://schemas.microsoft.com/office/powerpoint/2010/main" val="110125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" y="116632"/>
            <a:ext cx="8309742" cy="6741368"/>
          </a:xfrm>
        </p:spPr>
      </p:pic>
    </p:spTree>
    <p:extLst>
      <p:ext uri="{BB962C8B-B14F-4D97-AF65-F5344CB8AC3E}">
        <p14:creationId xmlns:p14="http://schemas.microsoft.com/office/powerpoint/2010/main" val="32643775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</Words>
  <Application>Microsoft Office PowerPoint</Application>
  <PresentationFormat>Presentazione su schermo (4:3)</PresentationFormat>
  <Paragraphs>2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Gerusalemme, Tempio, rifacimento</vt:lpstr>
      <vt:lpstr>Presentazione standard di PowerPoint</vt:lpstr>
      <vt:lpstr>Area del Tempio fatta sistemare da Erode.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Gerusalemme, Tempio, rifacimento</dc:title>
  <dc:creator>lenovo</dc:creator>
  <cp:lastModifiedBy>lenovo</cp:lastModifiedBy>
  <cp:revision>5</cp:revision>
  <dcterms:created xsi:type="dcterms:W3CDTF">2016-06-03T08:44:45Z</dcterms:created>
  <dcterms:modified xsi:type="dcterms:W3CDTF">2016-06-04T12:34:25Z</dcterms:modified>
</cp:coreProperties>
</file>