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7" r:id="rId34"/>
    <p:sldId id="289" r:id="rId35"/>
    <p:sldId id="290" r:id="rId36"/>
    <p:sldId id="291" r:id="rId37"/>
    <p:sldId id="292" r:id="rId38"/>
    <p:sldId id="294" r:id="rId39"/>
    <p:sldId id="295" r:id="rId40"/>
    <p:sldId id="296" r:id="rId41"/>
    <p:sldId id="297" r:id="rId42"/>
    <p:sldId id="298" r:id="rId43"/>
    <p:sldId id="299" r:id="rId44"/>
    <p:sldId id="309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615" autoAdjust="0"/>
    <p:restoredTop sz="86473" autoAdjust="0"/>
  </p:normalViewPr>
  <p:slideViewPr>
    <p:cSldViewPr>
      <p:cViewPr varScale="1">
        <p:scale>
          <a:sx n="82" d="100"/>
          <a:sy n="82" d="100"/>
        </p:scale>
        <p:origin x="108" y="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9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8969-F058-49E2-9D9F-C221CF83FF1E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6228-FCA1-4224-947C-CE5D2B900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0366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8969-F058-49E2-9D9F-C221CF83FF1E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6228-FCA1-4224-947C-CE5D2B900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3156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8969-F058-49E2-9D9F-C221CF83FF1E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6228-FCA1-4224-947C-CE5D2B900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4535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8969-F058-49E2-9D9F-C221CF83FF1E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6228-FCA1-4224-947C-CE5D2B900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764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8969-F058-49E2-9D9F-C221CF83FF1E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6228-FCA1-4224-947C-CE5D2B900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5521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8969-F058-49E2-9D9F-C221CF83FF1E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6228-FCA1-4224-947C-CE5D2B900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7309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8969-F058-49E2-9D9F-C221CF83FF1E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6228-FCA1-4224-947C-CE5D2B900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1314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8969-F058-49E2-9D9F-C221CF83FF1E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6228-FCA1-4224-947C-CE5D2B900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0650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8969-F058-49E2-9D9F-C221CF83FF1E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6228-FCA1-4224-947C-CE5D2B900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1086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8969-F058-49E2-9D9F-C221CF83FF1E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6228-FCA1-4224-947C-CE5D2B900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0506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8969-F058-49E2-9D9F-C221CF83FF1E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6228-FCA1-4224-947C-CE5D2B900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9453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A8969-F058-49E2-9D9F-C221CF83FF1E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B6228-FCA1-4224-947C-CE5D2B900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1596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3065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01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4330" cy="6741368"/>
          </a:xfrm>
        </p:spPr>
      </p:pic>
    </p:spTree>
    <p:extLst>
      <p:ext uri="{BB962C8B-B14F-4D97-AF65-F5344CB8AC3E}">
        <p14:creationId xmlns:p14="http://schemas.microsoft.com/office/powerpoint/2010/main" val="2317623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2518" cy="6237312"/>
          </a:xfrm>
        </p:spPr>
      </p:pic>
    </p:spTree>
    <p:extLst>
      <p:ext uri="{BB962C8B-B14F-4D97-AF65-F5344CB8AC3E}">
        <p14:creationId xmlns:p14="http://schemas.microsoft.com/office/powerpoint/2010/main" val="1205656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32" y="4014"/>
            <a:ext cx="9309288" cy="3641010"/>
          </a:xfrm>
        </p:spPr>
      </p:pic>
    </p:spTree>
    <p:extLst>
      <p:ext uri="{BB962C8B-B14F-4D97-AF65-F5344CB8AC3E}">
        <p14:creationId xmlns:p14="http://schemas.microsoft.com/office/powerpoint/2010/main" val="2076118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9" y="0"/>
            <a:ext cx="9158165" cy="5157192"/>
          </a:xfrm>
        </p:spPr>
      </p:pic>
    </p:spTree>
    <p:extLst>
      <p:ext uri="{BB962C8B-B14F-4D97-AF65-F5344CB8AC3E}">
        <p14:creationId xmlns:p14="http://schemas.microsoft.com/office/powerpoint/2010/main" val="242023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" y="12576"/>
            <a:ext cx="9092409" cy="6368752"/>
          </a:xfrm>
        </p:spPr>
      </p:pic>
    </p:spTree>
    <p:extLst>
      <p:ext uri="{BB962C8B-B14F-4D97-AF65-F5344CB8AC3E}">
        <p14:creationId xmlns:p14="http://schemas.microsoft.com/office/powerpoint/2010/main" val="1708775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678075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0018" cy="4797152"/>
          </a:xfrm>
        </p:spPr>
      </p:pic>
    </p:spTree>
    <p:extLst>
      <p:ext uri="{BB962C8B-B14F-4D97-AF65-F5344CB8AC3E}">
        <p14:creationId xmlns:p14="http://schemas.microsoft.com/office/powerpoint/2010/main" val="3993081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884"/>
            <a:ext cx="7873645" cy="6822116"/>
          </a:xfrm>
        </p:spPr>
      </p:pic>
    </p:spTree>
    <p:extLst>
      <p:ext uri="{BB962C8B-B14F-4D97-AF65-F5344CB8AC3E}">
        <p14:creationId xmlns:p14="http://schemas.microsoft.com/office/powerpoint/2010/main" val="1145658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2"/>
            <a:ext cx="9149957" cy="5153000"/>
          </a:xfrm>
        </p:spPr>
      </p:pic>
    </p:spTree>
    <p:extLst>
      <p:ext uri="{BB962C8B-B14F-4D97-AF65-F5344CB8AC3E}">
        <p14:creationId xmlns:p14="http://schemas.microsoft.com/office/powerpoint/2010/main" val="3973764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0758" cy="6309320"/>
          </a:xfrm>
        </p:spPr>
      </p:pic>
    </p:spTree>
    <p:extLst>
      <p:ext uri="{BB962C8B-B14F-4D97-AF65-F5344CB8AC3E}">
        <p14:creationId xmlns:p14="http://schemas.microsoft.com/office/powerpoint/2010/main" val="3491648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" y="0"/>
            <a:ext cx="9206510" cy="5949280"/>
          </a:xfrm>
        </p:spPr>
      </p:pic>
    </p:spTree>
    <p:extLst>
      <p:ext uri="{BB962C8B-B14F-4D97-AF65-F5344CB8AC3E}">
        <p14:creationId xmlns:p14="http://schemas.microsoft.com/office/powerpoint/2010/main" val="1306775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8" y="-99392"/>
            <a:ext cx="9209992" cy="6696744"/>
          </a:xfrm>
        </p:spPr>
      </p:pic>
    </p:spTree>
    <p:extLst>
      <p:ext uri="{BB962C8B-B14F-4D97-AF65-F5344CB8AC3E}">
        <p14:creationId xmlns:p14="http://schemas.microsoft.com/office/powerpoint/2010/main" val="1750006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" y="0"/>
            <a:ext cx="9168341" cy="5157192"/>
          </a:xfrm>
        </p:spPr>
      </p:pic>
    </p:spTree>
    <p:extLst>
      <p:ext uri="{BB962C8B-B14F-4D97-AF65-F5344CB8AC3E}">
        <p14:creationId xmlns:p14="http://schemas.microsoft.com/office/powerpoint/2010/main" val="3422729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8"/>
            <a:ext cx="9192866" cy="5942531"/>
          </a:xfrm>
        </p:spPr>
      </p:pic>
    </p:spTree>
    <p:extLst>
      <p:ext uri="{BB962C8B-B14F-4D97-AF65-F5344CB8AC3E}">
        <p14:creationId xmlns:p14="http://schemas.microsoft.com/office/powerpoint/2010/main" val="2538402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4"/>
            <a:ext cx="6797534" cy="6848516"/>
          </a:xfrm>
        </p:spPr>
      </p:pic>
    </p:spTree>
    <p:extLst>
      <p:ext uri="{BB962C8B-B14F-4D97-AF65-F5344CB8AC3E}">
        <p14:creationId xmlns:p14="http://schemas.microsoft.com/office/powerpoint/2010/main" val="412672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8924" cy="6093296"/>
          </a:xfrm>
        </p:spPr>
      </p:pic>
    </p:spTree>
    <p:extLst>
      <p:ext uri="{BB962C8B-B14F-4D97-AF65-F5344CB8AC3E}">
        <p14:creationId xmlns:p14="http://schemas.microsoft.com/office/powerpoint/2010/main" val="672563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171"/>
            <a:ext cx="8888775" cy="6822829"/>
          </a:xfrm>
        </p:spPr>
      </p:pic>
    </p:spTree>
    <p:extLst>
      <p:ext uri="{BB962C8B-B14F-4D97-AF65-F5344CB8AC3E}">
        <p14:creationId xmlns:p14="http://schemas.microsoft.com/office/powerpoint/2010/main" val="103537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09771" cy="5877272"/>
          </a:xfrm>
        </p:spPr>
      </p:pic>
    </p:spTree>
    <p:extLst>
      <p:ext uri="{BB962C8B-B14F-4D97-AF65-F5344CB8AC3E}">
        <p14:creationId xmlns:p14="http://schemas.microsoft.com/office/powerpoint/2010/main" val="172560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0" y="0"/>
            <a:ext cx="9116183" cy="6381328"/>
          </a:xfrm>
        </p:spPr>
      </p:pic>
    </p:spTree>
    <p:extLst>
      <p:ext uri="{BB962C8B-B14F-4D97-AF65-F5344CB8AC3E}">
        <p14:creationId xmlns:p14="http://schemas.microsoft.com/office/powerpoint/2010/main" val="2785636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20425"/>
            <a:ext cx="9143480" cy="5280783"/>
          </a:xfrm>
        </p:spPr>
      </p:pic>
    </p:spTree>
    <p:extLst>
      <p:ext uri="{BB962C8B-B14F-4D97-AF65-F5344CB8AC3E}">
        <p14:creationId xmlns:p14="http://schemas.microsoft.com/office/powerpoint/2010/main" val="1406575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8491" cy="6858000"/>
          </a:xfrm>
        </p:spPr>
      </p:pic>
    </p:spTree>
    <p:extLst>
      <p:ext uri="{BB962C8B-B14F-4D97-AF65-F5344CB8AC3E}">
        <p14:creationId xmlns:p14="http://schemas.microsoft.com/office/powerpoint/2010/main" val="510255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5496"/>
            <a:ext cx="9242980" cy="5976664"/>
          </a:xfrm>
        </p:spPr>
      </p:pic>
    </p:spTree>
    <p:extLst>
      <p:ext uri="{BB962C8B-B14F-4D97-AF65-F5344CB8AC3E}">
        <p14:creationId xmlns:p14="http://schemas.microsoft.com/office/powerpoint/2010/main" val="2662855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" y="0"/>
            <a:ext cx="9208821" cy="7029400"/>
          </a:xfrm>
        </p:spPr>
      </p:pic>
    </p:spTree>
    <p:extLst>
      <p:ext uri="{BB962C8B-B14F-4D97-AF65-F5344CB8AC3E}">
        <p14:creationId xmlns:p14="http://schemas.microsoft.com/office/powerpoint/2010/main" val="1106581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51636" cy="5445224"/>
          </a:xfrm>
        </p:spPr>
      </p:pic>
    </p:spTree>
    <p:extLst>
      <p:ext uri="{BB962C8B-B14F-4D97-AF65-F5344CB8AC3E}">
        <p14:creationId xmlns:p14="http://schemas.microsoft.com/office/powerpoint/2010/main" val="8234173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" y="0"/>
            <a:ext cx="9177780" cy="5229200"/>
          </a:xfrm>
        </p:spPr>
      </p:pic>
    </p:spTree>
    <p:extLst>
      <p:ext uri="{BB962C8B-B14F-4D97-AF65-F5344CB8AC3E}">
        <p14:creationId xmlns:p14="http://schemas.microsoft.com/office/powerpoint/2010/main" val="2608082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" name="Segnaposto contenuto 1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339"/>
            <a:ext cx="9254863" cy="5205861"/>
          </a:xfrm>
        </p:spPr>
      </p:pic>
    </p:spTree>
    <p:extLst>
      <p:ext uri="{BB962C8B-B14F-4D97-AF65-F5344CB8AC3E}">
        <p14:creationId xmlns:p14="http://schemas.microsoft.com/office/powerpoint/2010/main" val="2944959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" y="0"/>
            <a:ext cx="5230368" cy="6858000"/>
          </a:xfrm>
        </p:spPr>
      </p:pic>
    </p:spTree>
    <p:extLst>
      <p:ext uri="{BB962C8B-B14F-4D97-AF65-F5344CB8AC3E}">
        <p14:creationId xmlns:p14="http://schemas.microsoft.com/office/powerpoint/2010/main" val="879306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7"/>
            <a:ext cx="9254328" cy="6851073"/>
          </a:xfrm>
        </p:spPr>
      </p:pic>
    </p:spTree>
    <p:extLst>
      <p:ext uri="{BB962C8B-B14F-4D97-AF65-F5344CB8AC3E}">
        <p14:creationId xmlns:p14="http://schemas.microsoft.com/office/powerpoint/2010/main" val="18664602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604"/>
            <a:ext cx="9175255" cy="4416508"/>
          </a:xfrm>
        </p:spPr>
      </p:pic>
    </p:spTree>
    <p:extLst>
      <p:ext uri="{BB962C8B-B14F-4D97-AF65-F5344CB8AC3E}">
        <p14:creationId xmlns:p14="http://schemas.microsoft.com/office/powerpoint/2010/main" val="3137797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9467" cy="6741368"/>
          </a:xfrm>
        </p:spPr>
      </p:pic>
    </p:spTree>
    <p:extLst>
      <p:ext uri="{BB962C8B-B14F-4D97-AF65-F5344CB8AC3E}">
        <p14:creationId xmlns:p14="http://schemas.microsoft.com/office/powerpoint/2010/main" val="2252491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3811" cy="6858000"/>
          </a:xfrm>
        </p:spPr>
      </p:pic>
    </p:spTree>
    <p:extLst>
      <p:ext uri="{BB962C8B-B14F-4D97-AF65-F5344CB8AC3E}">
        <p14:creationId xmlns:p14="http://schemas.microsoft.com/office/powerpoint/2010/main" val="27774958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41922" cy="6858000"/>
          </a:xfrm>
        </p:spPr>
      </p:pic>
    </p:spTree>
    <p:extLst>
      <p:ext uri="{BB962C8B-B14F-4D97-AF65-F5344CB8AC3E}">
        <p14:creationId xmlns:p14="http://schemas.microsoft.com/office/powerpoint/2010/main" val="2661266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" y="26074"/>
            <a:ext cx="9125789" cy="5347142"/>
          </a:xfrm>
        </p:spPr>
      </p:pic>
    </p:spTree>
    <p:extLst>
      <p:ext uri="{BB962C8B-B14F-4D97-AF65-F5344CB8AC3E}">
        <p14:creationId xmlns:p14="http://schemas.microsoft.com/office/powerpoint/2010/main" val="25018193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808"/>
            <a:ext cx="9120295" cy="2968143"/>
          </a:xfrm>
        </p:spPr>
      </p:pic>
    </p:spTree>
    <p:extLst>
      <p:ext uri="{BB962C8B-B14F-4D97-AF65-F5344CB8AC3E}">
        <p14:creationId xmlns:p14="http://schemas.microsoft.com/office/powerpoint/2010/main" val="17957362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" y="6749"/>
            <a:ext cx="9140859" cy="5870523"/>
          </a:xfrm>
        </p:spPr>
      </p:pic>
    </p:spTree>
    <p:extLst>
      <p:ext uri="{BB962C8B-B14F-4D97-AF65-F5344CB8AC3E}">
        <p14:creationId xmlns:p14="http://schemas.microsoft.com/office/powerpoint/2010/main" val="6431242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988491" cy="6741368"/>
          </a:xfrm>
        </p:spPr>
      </p:pic>
    </p:spTree>
    <p:extLst>
      <p:ext uri="{BB962C8B-B14F-4D97-AF65-F5344CB8AC3E}">
        <p14:creationId xmlns:p14="http://schemas.microsoft.com/office/powerpoint/2010/main" val="39855052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220"/>
            <a:ext cx="9157419" cy="5937060"/>
          </a:xfrm>
        </p:spPr>
      </p:pic>
    </p:spTree>
    <p:extLst>
      <p:ext uri="{BB962C8B-B14F-4D97-AF65-F5344CB8AC3E}">
        <p14:creationId xmlns:p14="http://schemas.microsoft.com/office/powerpoint/2010/main" val="16095178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4BA026-8AB3-C016-ABB8-CD3981B4F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DCBD87-9BD5-B0DD-078E-525D3F80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AB157B5D-C72D-3610-296A-94864A0F9E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2727094"/>
              </p:ext>
            </p:extLst>
          </p:nvPr>
        </p:nvGraphicFramePr>
        <p:xfrm>
          <a:off x="0" y="-46037"/>
          <a:ext cx="9160811" cy="6355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110350" imgH="1462993" progId="Acrobat.Document.DC">
                  <p:embed/>
                </p:oleObj>
              </mc:Choice>
              <mc:Fallback>
                <p:oleObj name="Acrobat Document" r:id="rId2" imgW="2110350" imgH="146299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46037"/>
                        <a:ext cx="9160811" cy="63553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12127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294BBE-CEA5-7849-422C-0715CE411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/>
              <a:t>The Dome of the rock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A752EB-EEB9-68D1-7B05-A4D7B3F64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9F1A2B3C-17FC-E617-2489-D3AFCDBE69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2369798"/>
              </p:ext>
            </p:extLst>
          </p:nvPr>
        </p:nvGraphicFramePr>
        <p:xfrm>
          <a:off x="-1" y="0"/>
          <a:ext cx="9140752" cy="5949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140972" imgH="1394342" progId="Acrobat.Document.DC">
                  <p:embed/>
                </p:oleObj>
              </mc:Choice>
              <mc:Fallback>
                <p:oleObj name="Acrobat Document" r:id="rId2" imgW="2140972" imgH="139434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9140752" cy="5949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29291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8D0EE2-4EE3-5FDA-BA0C-A16F92D1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err="1"/>
              <a:t>Moshea</a:t>
            </a:r>
            <a:r>
              <a:rPr lang="it-IT" sz="2000" dirty="0"/>
              <a:t> di Al-</a:t>
            </a:r>
            <a:r>
              <a:rPr lang="it-IT" sz="2000" dirty="0" err="1"/>
              <a:t>Aksa</a:t>
            </a:r>
            <a:endParaRPr lang="it-IT" sz="20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8DAF9F-8E44-405B-C227-190F7B534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01E1E313-CBB3-54A5-C2BE-991EFD26F6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1262284"/>
              </p:ext>
            </p:extLst>
          </p:nvPr>
        </p:nvGraphicFramePr>
        <p:xfrm>
          <a:off x="10379" y="0"/>
          <a:ext cx="9076973" cy="602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080154" imgH="1378991" progId="Acrobat.Document.DC">
                  <p:embed/>
                </p:oleObj>
              </mc:Choice>
              <mc:Fallback>
                <p:oleObj name="Acrobat Document" r:id="rId2" imgW="2080154" imgH="137899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379" y="0"/>
                        <a:ext cx="9076973" cy="6021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65132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C843A3-B9A1-A97D-078D-DF9F3BF98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/>
              <a:t>Moschea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C2E777-D274-12A3-62D2-A05C9A1C1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5558097C-6578-AEF7-5A7D-181505EEAC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0238978"/>
              </p:ext>
            </p:extLst>
          </p:nvPr>
        </p:nvGraphicFramePr>
        <p:xfrm>
          <a:off x="0" y="-99392"/>
          <a:ext cx="9181020" cy="6120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942781" imgH="1294989" progId="Acrobat.Document.DC">
                  <p:embed/>
                </p:oleObj>
              </mc:Choice>
              <mc:Fallback>
                <p:oleObj name="Acrobat Document" r:id="rId2" imgW="1942781" imgH="129498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99392"/>
                        <a:ext cx="9181020" cy="6120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39143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2E1201-99AE-2B20-93DF-90D75A675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1B5A57-E183-5428-9354-89030AF63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A52B35C6-E8DE-954A-39E4-3EFF39D8CA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5666886"/>
              </p:ext>
            </p:extLst>
          </p:nvPr>
        </p:nvGraphicFramePr>
        <p:xfrm>
          <a:off x="0" y="0"/>
          <a:ext cx="8341775" cy="5085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049532" imgH="1249364" progId="Acrobat.Document.DC">
                  <p:embed/>
                </p:oleObj>
              </mc:Choice>
              <mc:Fallback>
                <p:oleObj name="Acrobat Document" r:id="rId2" imgW="2049532" imgH="124936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8341775" cy="5085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86044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B9D63C-2FE5-502A-F947-4F1E23CE1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521EFB-AE89-601D-B03B-0C0AC0067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1130E42C-5DB0-578F-DFDA-4740F8A9BB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7281463"/>
              </p:ext>
            </p:extLst>
          </p:nvPr>
        </p:nvGraphicFramePr>
        <p:xfrm>
          <a:off x="0" y="-12576"/>
          <a:ext cx="9145416" cy="5817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011680" imgH="1280065" progId="Acrobat.Document.DC">
                  <p:embed/>
                </p:oleObj>
              </mc:Choice>
              <mc:Fallback>
                <p:oleObj name="Acrobat Document" r:id="rId2" imgW="2011680" imgH="128006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12576"/>
                        <a:ext cx="9145416" cy="58178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7744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988"/>
            <a:ext cx="9115441" cy="6424348"/>
          </a:xfrm>
        </p:spPr>
      </p:pic>
    </p:spTree>
    <p:extLst>
      <p:ext uri="{BB962C8B-B14F-4D97-AF65-F5344CB8AC3E}">
        <p14:creationId xmlns:p14="http://schemas.microsoft.com/office/powerpoint/2010/main" val="7354990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AC699A-23B5-CF82-8968-3161A3AF5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/>
              <a:t>Moschea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74710F-3DA5-1FED-B195-C0494BFB2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F98BFF35-6156-B078-A4BB-600FD50403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975050"/>
              </p:ext>
            </p:extLst>
          </p:nvPr>
        </p:nvGraphicFramePr>
        <p:xfrm>
          <a:off x="-1" y="-1"/>
          <a:ext cx="9035913" cy="612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011680" imgH="1363640" progId="Acrobat.Document.DC">
                  <p:embed/>
                </p:oleObj>
              </mc:Choice>
              <mc:Fallback>
                <p:oleObj name="Acrobat Document" r:id="rId2" imgW="2011680" imgH="136364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-1"/>
                        <a:ext cx="9035913" cy="6126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25555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5E5698-9739-C144-2868-7F957EBFB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41CFB5-7E68-BB28-645D-33C23E807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6CEE9189-2082-5B28-C289-263C4FA671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9045116"/>
              </p:ext>
            </p:extLst>
          </p:nvPr>
        </p:nvGraphicFramePr>
        <p:xfrm>
          <a:off x="0" y="0"/>
          <a:ext cx="9144000" cy="4478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866652" imgH="914210" progId="Acrobat.Document.DC">
                  <p:embed/>
                </p:oleObj>
              </mc:Choice>
              <mc:Fallback>
                <p:oleObj name="Acrobat Document" r:id="rId2" imgW="1866652" imgH="91421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4478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48269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47A99F-D639-21B8-95C2-2ED041C1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97352"/>
            <a:ext cx="8229600" cy="260648"/>
          </a:xfrm>
        </p:spPr>
        <p:txBody>
          <a:bodyPr>
            <a:noAutofit/>
          </a:bodyPr>
          <a:lstStyle/>
          <a:p>
            <a:r>
              <a:rPr lang="it-IT" sz="2000" dirty="0"/>
              <a:t>Moschea di Al-</a:t>
            </a:r>
            <a:r>
              <a:rPr lang="it-IT" sz="2000" dirty="0" err="1"/>
              <a:t>Aksa</a:t>
            </a:r>
            <a:endParaRPr lang="it-IT" sz="20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619D9E-5A94-ECBD-31A6-FC2D2CC15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B9E4D58C-CB20-DDDF-F0F5-7C9145D12D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03918"/>
              </p:ext>
            </p:extLst>
          </p:nvPr>
        </p:nvGraphicFramePr>
        <p:xfrm>
          <a:off x="0" y="0"/>
          <a:ext cx="9228614" cy="6093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064843" imgH="1363640" progId="Acrobat.Document.DC">
                  <p:embed/>
                </p:oleObj>
              </mc:Choice>
              <mc:Fallback>
                <p:oleObj name="Acrobat Document" r:id="rId2" imgW="2064843" imgH="136364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228614" cy="60932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8667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11" y="0"/>
            <a:ext cx="9225819" cy="5301208"/>
          </a:xfrm>
        </p:spPr>
      </p:pic>
    </p:spTree>
    <p:extLst>
      <p:ext uri="{BB962C8B-B14F-4D97-AF65-F5344CB8AC3E}">
        <p14:creationId xmlns:p14="http://schemas.microsoft.com/office/powerpoint/2010/main" val="4198609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491458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8" y="0"/>
            <a:ext cx="9171789" cy="4653136"/>
          </a:xfrm>
        </p:spPr>
      </p:pic>
    </p:spTree>
    <p:extLst>
      <p:ext uri="{BB962C8B-B14F-4D97-AF65-F5344CB8AC3E}">
        <p14:creationId xmlns:p14="http://schemas.microsoft.com/office/powerpoint/2010/main" val="290067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4" y="-32079"/>
            <a:ext cx="4903872" cy="6890079"/>
          </a:xfrm>
        </p:spPr>
      </p:pic>
    </p:spTree>
    <p:extLst>
      <p:ext uri="{BB962C8B-B14F-4D97-AF65-F5344CB8AC3E}">
        <p14:creationId xmlns:p14="http://schemas.microsoft.com/office/powerpoint/2010/main" val="24182070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Presentazione su schermo (4:3)</PresentationFormat>
  <Paragraphs>5</Paragraphs>
  <Slides>52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52</vt:i4>
      </vt:variant>
    </vt:vector>
  </HeadingPairs>
  <TitlesOfParts>
    <vt:vector size="56" baseType="lpstr">
      <vt:lpstr>Arial</vt:lpstr>
      <vt:lpstr>Calibri</vt:lpstr>
      <vt:lpstr>Tema di Office</vt:lpstr>
      <vt:lpstr>Adobe Acrobat Document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Dome of the rock</vt:lpstr>
      <vt:lpstr>Moshea di Al-Aksa</vt:lpstr>
      <vt:lpstr>Moschea</vt:lpstr>
      <vt:lpstr>Presentazione standard di PowerPoint</vt:lpstr>
      <vt:lpstr>Presentazione standard di PowerPoint</vt:lpstr>
      <vt:lpstr>Moschea</vt:lpstr>
      <vt:lpstr>Presentazione standard di PowerPoint</vt:lpstr>
      <vt:lpstr>Moschea di Al-Aksa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Secondo Brunelli</cp:lastModifiedBy>
  <cp:revision>5</cp:revision>
  <dcterms:created xsi:type="dcterms:W3CDTF">2016-05-26T20:34:50Z</dcterms:created>
  <dcterms:modified xsi:type="dcterms:W3CDTF">2022-11-18T09:48:24Z</dcterms:modified>
</cp:coreProperties>
</file>