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81" r:id="rId15"/>
    <p:sldId id="268" r:id="rId16"/>
    <p:sldId id="269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350" y="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22/10/2021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2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22/10/2021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18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22/10/2021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908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22/10/2021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22/10/2021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383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22/10/2021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280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22/10/2021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61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22/10/2021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02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22/10/2021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57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22/10/2021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301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2C5C-2F50-479C-B5F8-89125AA40404}" type="datetimeFigureOut">
              <a:rPr lang="it-IT" smtClean="0"/>
              <a:t>22/10/2021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779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02C5C-2F50-479C-B5F8-89125AA40404}" type="datetimeFigureOut">
              <a:rPr lang="it-IT" smtClean="0"/>
              <a:t>22/10/2021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EC4E7-65E1-421E-9F30-6FB6176352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6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491880" y="2130425"/>
            <a:ext cx="4966320" cy="1470025"/>
          </a:xfrm>
        </p:spPr>
        <p:txBody>
          <a:bodyPr>
            <a:normAutofit/>
          </a:bodyPr>
          <a:lstStyle/>
          <a:p>
            <a:r>
              <a:rPr lang="it-IT" sz="1400"/>
              <a:t>Il Giordano.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47864" cy="708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47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83317" cy="6858000"/>
          </a:xfrm>
        </p:spPr>
      </p:pic>
    </p:spTree>
    <p:extLst>
      <p:ext uri="{BB962C8B-B14F-4D97-AF65-F5344CB8AC3E}">
        <p14:creationId xmlns:p14="http://schemas.microsoft.com/office/powerpoint/2010/main" val="1418118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10201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057" cy="6381328"/>
          </a:xfrm>
        </p:spPr>
      </p:pic>
    </p:spTree>
    <p:extLst>
      <p:ext uri="{BB962C8B-B14F-4D97-AF65-F5344CB8AC3E}">
        <p14:creationId xmlns:p14="http://schemas.microsoft.com/office/powerpoint/2010/main" val="2305685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dirty="0"/>
              <a:t>Forte di </a:t>
            </a:r>
            <a:r>
              <a:rPr lang="it-IT" sz="1400" dirty="0" err="1"/>
              <a:t>Belvoir</a:t>
            </a:r>
            <a:r>
              <a:rPr lang="it-IT" sz="1400" dirty="0"/>
              <a:t> nella valle del Giordano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64489" cy="6439492"/>
          </a:xfrm>
        </p:spPr>
      </p:pic>
    </p:spTree>
    <p:extLst>
      <p:ext uri="{BB962C8B-B14F-4D97-AF65-F5344CB8AC3E}">
        <p14:creationId xmlns:p14="http://schemas.microsoft.com/office/powerpoint/2010/main" val="2312185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" y="0"/>
            <a:ext cx="9129328" cy="6093296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41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08"/>
            <a:ext cx="9126158" cy="6057488"/>
          </a:xfrm>
        </p:spPr>
      </p:pic>
    </p:spTree>
    <p:extLst>
      <p:ext uri="{BB962C8B-B14F-4D97-AF65-F5344CB8AC3E}">
        <p14:creationId xmlns:p14="http://schemas.microsoft.com/office/powerpoint/2010/main" val="108035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16"/>
            <a:ext cx="7201616" cy="6822584"/>
          </a:xfrm>
        </p:spPr>
      </p:pic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E2BB749E-FA5B-4CD4-907A-DD4BE410C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8"/>
            <a:ext cx="7201616" cy="68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36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851" cy="6093296"/>
          </a:xfrm>
        </p:spPr>
      </p:pic>
    </p:spTree>
    <p:extLst>
      <p:ext uri="{BB962C8B-B14F-4D97-AF65-F5344CB8AC3E}">
        <p14:creationId xmlns:p14="http://schemas.microsoft.com/office/powerpoint/2010/main" val="2740089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093296"/>
          </a:xfrm>
        </p:spPr>
      </p:pic>
    </p:spTree>
    <p:extLst>
      <p:ext uri="{BB962C8B-B14F-4D97-AF65-F5344CB8AC3E}">
        <p14:creationId xmlns:p14="http://schemas.microsoft.com/office/powerpoint/2010/main" val="933545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2"/>
            <a:ext cx="9133343" cy="6850008"/>
          </a:xfrm>
        </p:spPr>
      </p:pic>
    </p:spTree>
    <p:extLst>
      <p:ext uri="{BB962C8B-B14F-4D97-AF65-F5344CB8AC3E}">
        <p14:creationId xmlns:p14="http://schemas.microsoft.com/office/powerpoint/2010/main" val="4145962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-1"/>
            <a:ext cx="6775648" cy="6866801"/>
          </a:xfrm>
        </p:spPr>
      </p:pic>
    </p:spTree>
    <p:extLst>
      <p:ext uri="{BB962C8B-B14F-4D97-AF65-F5344CB8AC3E}">
        <p14:creationId xmlns:p14="http://schemas.microsoft.com/office/powerpoint/2010/main" val="1677026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45763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60" y="0"/>
            <a:ext cx="9176498" cy="5157192"/>
          </a:xfrm>
        </p:spPr>
      </p:pic>
    </p:spTree>
    <p:extLst>
      <p:ext uri="{BB962C8B-B14F-4D97-AF65-F5344CB8AC3E}">
        <p14:creationId xmlns:p14="http://schemas.microsoft.com/office/powerpoint/2010/main" val="1409067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68"/>
            <a:ext cx="9108078" cy="6833632"/>
          </a:xfrm>
        </p:spPr>
      </p:pic>
    </p:spTree>
    <p:extLst>
      <p:ext uri="{BB962C8B-B14F-4D97-AF65-F5344CB8AC3E}">
        <p14:creationId xmlns:p14="http://schemas.microsoft.com/office/powerpoint/2010/main" val="2614819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" y="30480"/>
            <a:ext cx="4551680" cy="6827520"/>
          </a:xfrm>
        </p:spPr>
      </p:pic>
    </p:spTree>
    <p:extLst>
      <p:ext uri="{BB962C8B-B14F-4D97-AF65-F5344CB8AC3E}">
        <p14:creationId xmlns:p14="http://schemas.microsoft.com/office/powerpoint/2010/main" val="1099193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22150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" y="0"/>
            <a:ext cx="9176498" cy="5157192"/>
          </a:xfrm>
        </p:spPr>
      </p:pic>
    </p:spTree>
    <p:extLst>
      <p:ext uri="{BB962C8B-B14F-4D97-AF65-F5344CB8AC3E}">
        <p14:creationId xmlns:p14="http://schemas.microsoft.com/office/powerpoint/2010/main" val="3589627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/>
              <a:t>Giordano, luogo del battesimo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567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64"/>
            <a:ext cx="5438567" cy="6855336"/>
          </a:xfrm>
        </p:spPr>
      </p:pic>
    </p:spTree>
    <p:extLst>
      <p:ext uri="{BB962C8B-B14F-4D97-AF65-F5344CB8AC3E}">
        <p14:creationId xmlns:p14="http://schemas.microsoft.com/office/powerpoint/2010/main" val="1249039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1400" dirty="0"/>
              <a:t>Sorgenti del Giordano ai piedi dell’</a:t>
            </a:r>
            <a:r>
              <a:rPr lang="it-IT" sz="1400" dirty="0" err="1"/>
              <a:t>Hermon</a:t>
            </a:r>
            <a:r>
              <a:rPr lang="it-IT" sz="1400" dirty="0"/>
              <a:t>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8467208" cy="6309320"/>
          </a:xfrm>
        </p:spPr>
      </p:pic>
    </p:spTree>
    <p:extLst>
      <p:ext uri="{BB962C8B-B14F-4D97-AF65-F5344CB8AC3E}">
        <p14:creationId xmlns:p14="http://schemas.microsoft.com/office/powerpoint/2010/main" val="2009423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6" cy="6858000"/>
          </a:xfrm>
        </p:spPr>
      </p:pic>
    </p:spTree>
    <p:extLst>
      <p:ext uri="{BB962C8B-B14F-4D97-AF65-F5344CB8AC3E}">
        <p14:creationId xmlns:p14="http://schemas.microsoft.com/office/powerpoint/2010/main" val="3762305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0523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" y="21704"/>
            <a:ext cx="9115061" cy="6836296"/>
          </a:xfrm>
        </p:spPr>
      </p:pic>
    </p:spTree>
    <p:extLst>
      <p:ext uri="{BB962C8B-B14F-4D97-AF65-F5344CB8AC3E}">
        <p14:creationId xmlns:p14="http://schemas.microsoft.com/office/powerpoint/2010/main" val="3348628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77273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" y="0"/>
            <a:ext cx="9138285" cy="6858000"/>
          </a:xfrm>
        </p:spPr>
      </p:pic>
    </p:spTree>
    <p:extLst>
      <p:ext uri="{BB962C8B-B14F-4D97-AF65-F5344CB8AC3E}">
        <p14:creationId xmlns:p14="http://schemas.microsoft.com/office/powerpoint/2010/main" val="22198928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Microsoft Office PowerPoint</Application>
  <PresentationFormat>Presentazione su schermo (4:3)</PresentationFormat>
  <Paragraphs>4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9" baseType="lpstr">
      <vt:lpstr>Arial</vt:lpstr>
      <vt:lpstr>Calibri</vt:lpstr>
      <vt:lpstr>Tema di Office</vt:lpstr>
      <vt:lpstr>Il Giordano.</vt:lpstr>
      <vt:lpstr>Presentazione standard di PowerPoint</vt:lpstr>
      <vt:lpstr>Presentazione standard di PowerPoint</vt:lpstr>
      <vt:lpstr>Sorgenti del Giordano ai piedi dell’Hermon.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Forte di Belvoir nella valle del Giordano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Giordano, luogo del battesimo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Giordano.</dc:title>
  <dc:creator>lenovo</dc:creator>
  <cp:lastModifiedBy>Secondo Brunelli</cp:lastModifiedBy>
  <cp:revision>6</cp:revision>
  <dcterms:created xsi:type="dcterms:W3CDTF">2016-06-03T08:54:52Z</dcterms:created>
  <dcterms:modified xsi:type="dcterms:W3CDTF">2021-10-22T08:33:31Z</dcterms:modified>
</cp:coreProperties>
</file>