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B050-C3EA-4ADC-8E68-15092ADF3C2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ECF5-E2A6-4550-AF2C-809CFE40A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26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B050-C3EA-4ADC-8E68-15092ADF3C2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ECF5-E2A6-4550-AF2C-809CFE40A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35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B050-C3EA-4ADC-8E68-15092ADF3C2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ECF5-E2A6-4550-AF2C-809CFE40A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17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B050-C3EA-4ADC-8E68-15092ADF3C2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ECF5-E2A6-4550-AF2C-809CFE40A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58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B050-C3EA-4ADC-8E68-15092ADF3C2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ECF5-E2A6-4550-AF2C-809CFE40A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87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B050-C3EA-4ADC-8E68-15092ADF3C2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ECF5-E2A6-4550-AF2C-809CFE40A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91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B050-C3EA-4ADC-8E68-15092ADF3C2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ECF5-E2A6-4550-AF2C-809CFE40A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63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B050-C3EA-4ADC-8E68-15092ADF3C2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ECF5-E2A6-4550-AF2C-809CFE40A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96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B050-C3EA-4ADC-8E68-15092ADF3C2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ECF5-E2A6-4550-AF2C-809CFE40A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15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B050-C3EA-4ADC-8E68-15092ADF3C2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ECF5-E2A6-4550-AF2C-809CFE40A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6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B050-C3EA-4ADC-8E68-15092ADF3C2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ECF5-E2A6-4550-AF2C-809CFE40A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96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B050-C3EA-4ADC-8E68-15092ADF3C26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ECF5-E2A6-4550-AF2C-809CFE40A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1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osaico" TargetMode="External"/><Relationship Id="rId2" Type="http://schemas.openxmlformats.org/officeDocument/2006/relationships/hyperlink" Target="https://it.wikipedia.org/wiki/San_Giovanni_Battis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s://it.wikipedia.org/wiki/San_Giorgio" TargetMode="External"/><Relationship Id="rId4" Type="http://schemas.openxmlformats.org/officeDocument/2006/relationships/hyperlink" Target="https://it.wikipedia.org/wiki/Cosma_e_Damian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an_Giovanni_Battista" TargetMode="External"/><Relationship Id="rId2" Type="http://schemas.openxmlformats.org/officeDocument/2006/relationships/hyperlink" Target="https://it.wikipedia.org/wiki/San_Giorg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https://it.wikipedia.org/wiki/Cosma_e_Damiano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orum_(luogo)" TargetMode="External"/><Relationship Id="rId2" Type="http://schemas.openxmlformats.org/officeDocument/2006/relationships/hyperlink" Target="https://it.wikipedia.org/wiki/Cardo_massi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osma_e_Damiano" TargetMode="External"/><Relationship Id="rId2" Type="http://schemas.openxmlformats.org/officeDocument/2006/relationships/hyperlink" Target="https://it.wikipedia.org/wiki/Mosaic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osma_e_Damiano" TargetMode="External"/><Relationship Id="rId2" Type="http://schemas.openxmlformats.org/officeDocument/2006/relationships/hyperlink" Target="https://it.wikipedia.org/wiki/Absi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ardo_massimo" TargetMode="External"/><Relationship Id="rId2" Type="http://schemas.openxmlformats.org/officeDocument/2006/relationships/hyperlink" Target="https://it.wikipedia.org/wiki/Tetrapyl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6165304"/>
            <a:ext cx="6400800" cy="692696"/>
          </a:xfrm>
        </p:spPr>
        <p:txBody>
          <a:bodyPr>
            <a:normAutofit/>
          </a:bodyPr>
          <a:lstStyle/>
          <a:p>
            <a:r>
              <a:rPr lang="it-IT" sz="1600" dirty="0" err="1" smtClean="0"/>
              <a:t>Jerash</a:t>
            </a:r>
            <a:r>
              <a:rPr lang="it-IT" sz="1600" dirty="0" smtClean="0"/>
              <a:t>, veduta</a:t>
            </a:r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400"/>
            <a:ext cx="91440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foro ovale e la città attuale alle spalle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3619"/>
          </a:xfrm>
        </p:spPr>
      </p:pic>
    </p:spTree>
    <p:extLst>
      <p:ext uri="{BB962C8B-B14F-4D97-AF65-F5344CB8AC3E}">
        <p14:creationId xmlns:p14="http://schemas.microsoft.com/office/powerpoint/2010/main" val="18646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L’ippodromo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" y="0"/>
            <a:ext cx="9143515" cy="6093296"/>
          </a:xfrm>
        </p:spPr>
      </p:pic>
    </p:spTree>
    <p:extLst>
      <p:ext uri="{BB962C8B-B14F-4D97-AF65-F5344CB8AC3E}">
        <p14:creationId xmlns:p14="http://schemas.microsoft.com/office/powerpoint/2010/main" val="21371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La porta meridionale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0"/>
            <a:ext cx="8275684" cy="6381328"/>
          </a:xfrm>
        </p:spPr>
      </p:pic>
    </p:spTree>
    <p:extLst>
      <p:ext uri="{BB962C8B-B14F-4D97-AF65-F5344CB8AC3E}">
        <p14:creationId xmlns:p14="http://schemas.microsoft.com/office/powerpoint/2010/main" val="28766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La </a:t>
            </a:r>
            <a:r>
              <a:rPr lang="it-IT" sz="1400" dirty="0" err="1" smtClean="0"/>
              <a:t>sca</a:t>
            </a:r>
            <a:r>
              <a:rPr lang="it-IT" sz="1400" dirty="0" smtClean="0"/>
              <a:t> del teatro meridionale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515" cy="6093296"/>
          </a:xfrm>
        </p:spPr>
      </p:pic>
    </p:spTree>
    <p:extLst>
      <p:ext uri="{BB962C8B-B14F-4D97-AF65-F5344CB8AC3E}">
        <p14:creationId xmlns:p14="http://schemas.microsoft.com/office/powerpoint/2010/main" val="4921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tempio di Giove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15" cy="6093296"/>
          </a:xfrm>
        </p:spPr>
      </p:pic>
    </p:spTree>
    <p:extLst>
      <p:ext uri="{BB962C8B-B14F-4D97-AF65-F5344CB8AC3E}">
        <p14:creationId xmlns:p14="http://schemas.microsoft.com/office/powerpoint/2010/main" val="7683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" y="0"/>
            <a:ext cx="9003323" cy="6858000"/>
          </a:xfrm>
        </p:spPr>
      </p:pic>
    </p:spTree>
    <p:extLst>
      <p:ext uri="{BB962C8B-B14F-4D97-AF65-F5344CB8AC3E}">
        <p14:creationId xmlns:p14="http://schemas.microsoft.com/office/powerpoint/2010/main" val="15836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Tetrapylon</a:t>
            </a:r>
            <a:r>
              <a:rPr lang="it-IT" sz="1400" dirty="0" smtClean="0"/>
              <a:t> settentrionale e sullo sfondo la porta nord.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7076" cy="6858000"/>
          </a:xfrm>
        </p:spPr>
      </p:pic>
    </p:spTree>
    <p:extLst>
      <p:ext uri="{BB962C8B-B14F-4D97-AF65-F5344CB8AC3E}">
        <p14:creationId xmlns:p14="http://schemas.microsoft.com/office/powerpoint/2010/main" val="32116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La porta meridionale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15" cy="6093296"/>
          </a:xfrm>
        </p:spPr>
      </p:pic>
    </p:spTree>
    <p:extLst>
      <p:ext uri="{BB962C8B-B14F-4D97-AF65-F5344CB8AC3E}">
        <p14:creationId xmlns:p14="http://schemas.microsoft.com/office/powerpoint/2010/main" val="8990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Cavea del teatro meridionale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4" y="17658"/>
            <a:ext cx="9134055" cy="6086992"/>
          </a:xfrm>
        </p:spPr>
      </p:pic>
    </p:spTree>
    <p:extLst>
      <p:ext uri="{BB962C8B-B14F-4D97-AF65-F5344CB8AC3E}">
        <p14:creationId xmlns:p14="http://schemas.microsoft.com/office/powerpoint/2010/main" val="18339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L’orchestra del teatro meridionale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6709" cy="5877272"/>
          </a:xfrm>
        </p:spPr>
      </p:pic>
    </p:spTree>
    <p:extLst>
      <p:ext uri="{BB962C8B-B14F-4D97-AF65-F5344CB8AC3E}">
        <p14:creationId xmlns:p14="http://schemas.microsoft.com/office/powerpoint/2010/main" val="9928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225" cy="6453336"/>
          </a:xfrm>
        </p:spPr>
      </p:pic>
    </p:spTree>
    <p:extLst>
      <p:ext uri="{BB962C8B-B14F-4D97-AF65-F5344CB8AC3E}">
        <p14:creationId xmlns:p14="http://schemas.microsoft.com/office/powerpoint/2010/main" val="39250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Le colonne della chiesa di </a:t>
            </a:r>
            <a:r>
              <a:rPr lang="it-IT" sz="1400" dirty="0" smtClean="0">
                <a:effectLst/>
                <a:hlinkClick r:id="rId2" tooltip="San Giovanni Battista"/>
              </a:rPr>
              <a:t>San Giovanni Battista</a:t>
            </a:r>
            <a:r>
              <a:rPr lang="it-IT" sz="1400" dirty="0" smtClean="0">
                <a:effectLst/>
              </a:rPr>
              <a:t>, in primo piano il </a:t>
            </a:r>
            <a:r>
              <a:rPr lang="it-IT" sz="1400" dirty="0" smtClean="0">
                <a:effectLst/>
                <a:hlinkClick r:id="rId3" tooltip="Mosaico"/>
              </a:rPr>
              <a:t>mosaico</a:t>
            </a:r>
            <a:r>
              <a:rPr lang="it-IT" sz="1400" dirty="0" smtClean="0">
                <a:effectLst/>
              </a:rPr>
              <a:t> della chiesa dei Santi </a:t>
            </a:r>
            <a:r>
              <a:rPr lang="it-IT" sz="1400" dirty="0" smtClean="0">
                <a:effectLst/>
                <a:hlinkClick r:id="rId4" tooltip="Cosma e Damiano"/>
              </a:rPr>
              <a:t>Cosma e Damiano</a:t>
            </a:r>
            <a:r>
              <a:rPr lang="it-IT" sz="1400" dirty="0" smtClean="0">
                <a:effectLst/>
              </a:rPr>
              <a:t> e in secondo piano la chiesa di </a:t>
            </a:r>
            <a:r>
              <a:rPr lang="it-IT" sz="1400" dirty="0" smtClean="0">
                <a:effectLst/>
                <a:hlinkClick r:id="rId5" tooltip="San Giorgio"/>
              </a:rPr>
              <a:t>San Giorgio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16416" cy="6237312"/>
          </a:xfrm>
        </p:spPr>
      </p:pic>
    </p:spTree>
    <p:extLst>
      <p:ext uri="{BB962C8B-B14F-4D97-AF65-F5344CB8AC3E}">
        <p14:creationId xmlns:p14="http://schemas.microsoft.com/office/powerpoint/2010/main" val="35154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In primo piano la chiesa di </a:t>
            </a:r>
            <a:r>
              <a:rPr lang="it-IT" sz="1400" dirty="0" smtClean="0">
                <a:effectLst/>
                <a:hlinkClick r:id="rId2" tooltip="San Giorgio"/>
              </a:rPr>
              <a:t>San Giorgio</a:t>
            </a:r>
            <a:r>
              <a:rPr lang="it-IT" sz="1400" dirty="0" smtClean="0">
                <a:effectLst/>
              </a:rPr>
              <a:t>, le colonne della chiesa di </a:t>
            </a:r>
            <a:r>
              <a:rPr lang="it-IT" sz="1400" dirty="0" smtClean="0">
                <a:effectLst/>
                <a:hlinkClick r:id="rId3" tooltip="San Giovanni Battista"/>
              </a:rPr>
              <a:t>San Giovanni Battista</a:t>
            </a:r>
            <a:r>
              <a:rPr lang="it-IT" sz="1400" dirty="0" smtClean="0">
                <a:effectLst/>
              </a:rPr>
              <a:t> e la parete laterale della chiesa dei Santi </a:t>
            </a:r>
            <a:r>
              <a:rPr lang="it-IT" sz="1400" dirty="0" smtClean="0">
                <a:effectLst/>
                <a:hlinkClick r:id="rId4" tooltip="Cosma e Damiano"/>
              </a:rPr>
              <a:t>Cosma e Damiano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" y="0"/>
            <a:ext cx="8391690" cy="6293768"/>
          </a:xfrm>
        </p:spPr>
      </p:pic>
    </p:spTree>
    <p:extLst>
      <p:ext uri="{BB962C8B-B14F-4D97-AF65-F5344CB8AC3E}">
        <p14:creationId xmlns:p14="http://schemas.microsoft.com/office/powerpoint/2010/main" val="29362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 resti della cattedrale e alle spalle  il tempio di Artemide.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41893" cy="6858000"/>
          </a:xfrm>
        </p:spPr>
      </p:pic>
    </p:spTree>
    <p:extLst>
      <p:ext uri="{BB962C8B-B14F-4D97-AF65-F5344CB8AC3E}">
        <p14:creationId xmlns:p14="http://schemas.microsoft.com/office/powerpoint/2010/main" val="21564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cardo massimo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4" y="0"/>
            <a:ext cx="9143515" cy="6093296"/>
          </a:xfrm>
        </p:spPr>
      </p:pic>
    </p:spTree>
    <p:extLst>
      <p:ext uri="{BB962C8B-B14F-4D97-AF65-F5344CB8AC3E}">
        <p14:creationId xmlns:p14="http://schemas.microsoft.com/office/powerpoint/2010/main" val="18126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Il </a:t>
            </a:r>
            <a:r>
              <a:rPr lang="it-IT" sz="1400" dirty="0" smtClean="0">
                <a:effectLst/>
                <a:hlinkClick r:id="rId2" tooltip="Cardo massimo"/>
              </a:rPr>
              <a:t>cardo massimo</a:t>
            </a:r>
            <a:r>
              <a:rPr lang="it-IT" sz="1400" dirty="0" smtClean="0">
                <a:effectLst/>
              </a:rPr>
              <a:t> ed il </a:t>
            </a:r>
            <a:r>
              <a:rPr lang="it-IT" sz="1400" dirty="0" smtClean="0">
                <a:effectLst/>
                <a:hlinkClick r:id="rId3" tooltip="Forum (luogo)"/>
              </a:rPr>
              <a:t>foro</a:t>
            </a:r>
            <a:r>
              <a:rPr lang="it-IT" sz="1400" dirty="0" smtClean="0">
                <a:effectLst/>
              </a:rPr>
              <a:t> ovale, con alle spalle la città nuova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12427" cy="6309320"/>
          </a:xfrm>
        </p:spPr>
      </p:pic>
    </p:spTree>
    <p:extLst>
      <p:ext uri="{BB962C8B-B14F-4D97-AF65-F5344CB8AC3E}">
        <p14:creationId xmlns:p14="http://schemas.microsoft.com/office/powerpoint/2010/main" val="36150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decumano meridionale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12427" cy="6309320"/>
          </a:xfrm>
        </p:spPr>
      </p:pic>
    </p:spTree>
    <p:extLst>
      <p:ext uri="{BB962C8B-B14F-4D97-AF65-F5344CB8AC3E}">
        <p14:creationId xmlns:p14="http://schemas.microsoft.com/office/powerpoint/2010/main" val="203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</a:t>
            </a:r>
            <a:r>
              <a:rPr lang="it-IT" sz="1400" dirty="0" err="1" smtClean="0"/>
              <a:t>tetrapylon</a:t>
            </a:r>
            <a:r>
              <a:rPr lang="it-IT" sz="1400" dirty="0" smtClean="0"/>
              <a:t> meridionale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12427" cy="6309320"/>
          </a:xfrm>
        </p:spPr>
      </p:pic>
    </p:spTree>
    <p:extLst>
      <p:ext uri="{BB962C8B-B14F-4D97-AF65-F5344CB8AC3E}">
        <p14:creationId xmlns:p14="http://schemas.microsoft.com/office/powerpoint/2010/main" val="41929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  <a:hlinkClick r:id="rId2" tooltip="Mosaico"/>
              </a:rPr>
              <a:t>Mosaico</a:t>
            </a:r>
            <a:r>
              <a:rPr lang="it-IT" sz="1400" dirty="0" smtClean="0">
                <a:effectLst/>
              </a:rPr>
              <a:t> della chiesa dei Santi </a:t>
            </a:r>
            <a:r>
              <a:rPr lang="it-IT" sz="1400" dirty="0" smtClean="0">
                <a:effectLst/>
                <a:hlinkClick r:id="rId3" tooltip="Cosma e Damiano"/>
              </a:rPr>
              <a:t>Cosma e Damiano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" y="0"/>
            <a:ext cx="8508437" cy="6381328"/>
          </a:xfrm>
        </p:spPr>
      </p:pic>
    </p:spTree>
    <p:extLst>
      <p:ext uri="{BB962C8B-B14F-4D97-AF65-F5344CB8AC3E}">
        <p14:creationId xmlns:p14="http://schemas.microsoft.com/office/powerpoint/2010/main" val="21918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  <a:hlinkClick r:id="rId2" tooltip="Abside"/>
              </a:rPr>
              <a:t>Abside</a:t>
            </a:r>
            <a:r>
              <a:rPr lang="it-IT" sz="1400" dirty="0" smtClean="0">
                <a:effectLst/>
              </a:rPr>
              <a:t> della chiesa dei Santi </a:t>
            </a:r>
            <a:r>
              <a:rPr lang="it-IT" sz="1400" dirty="0" smtClean="0">
                <a:effectLst/>
                <a:hlinkClick r:id="rId3" tooltip="Cosma e Damiano"/>
              </a:rPr>
              <a:t>Cosma e Damiano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4"/>
            <a:ext cx="8288944" cy="6216708"/>
          </a:xfrm>
        </p:spPr>
      </p:pic>
    </p:spTree>
    <p:extLst>
      <p:ext uri="{BB962C8B-B14F-4D97-AF65-F5344CB8AC3E}">
        <p14:creationId xmlns:p14="http://schemas.microsoft.com/office/powerpoint/2010/main" val="2157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Chiesa di San Giorgio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24"/>
            <a:ext cx="8385193" cy="6288895"/>
          </a:xfrm>
        </p:spPr>
      </p:pic>
    </p:spTree>
    <p:extLst>
      <p:ext uri="{BB962C8B-B14F-4D97-AF65-F5344CB8AC3E}">
        <p14:creationId xmlns:p14="http://schemas.microsoft.com/office/powerpoint/2010/main" val="15197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foro ovale ed il cardo massimo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" y="25524"/>
            <a:ext cx="8378394" cy="6283796"/>
          </a:xfrm>
        </p:spPr>
      </p:pic>
    </p:spTree>
    <p:extLst>
      <p:ext uri="{BB962C8B-B14F-4D97-AF65-F5344CB8AC3E}">
        <p14:creationId xmlns:p14="http://schemas.microsoft.com/office/powerpoint/2010/main" val="2989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Chiesa dei Santi Cosma e Damiano</a:t>
            </a:r>
            <a:endParaRPr lang="it-IT" sz="140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20"/>
            <a:ext cx="8396133" cy="6297100"/>
          </a:xfrm>
        </p:spPr>
      </p:pic>
    </p:spTree>
    <p:extLst>
      <p:ext uri="{BB962C8B-B14F-4D97-AF65-F5344CB8AC3E}">
        <p14:creationId xmlns:p14="http://schemas.microsoft.com/office/powerpoint/2010/main" val="14504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ninfeo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08437" cy="6381328"/>
          </a:xfrm>
        </p:spPr>
      </p:pic>
    </p:spTree>
    <p:extLst>
      <p:ext uri="{BB962C8B-B14F-4D97-AF65-F5344CB8AC3E}">
        <p14:creationId xmlns:p14="http://schemas.microsoft.com/office/powerpoint/2010/main" val="12461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Le undici colonne del tempio di Artemide.</a:t>
            </a:r>
            <a:br>
              <a:rPr lang="it-IT" sz="1400" dirty="0" smtClean="0"/>
            </a:b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" y="0"/>
            <a:ext cx="9143515" cy="6093296"/>
          </a:xfrm>
        </p:spPr>
      </p:pic>
    </p:spTree>
    <p:extLst>
      <p:ext uri="{BB962C8B-B14F-4D97-AF65-F5344CB8AC3E}">
        <p14:creationId xmlns:p14="http://schemas.microsoft.com/office/powerpoint/2010/main" val="35120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 propilei del tempio di Artemide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" y="0"/>
            <a:ext cx="8316416" cy="6237312"/>
          </a:xfrm>
        </p:spPr>
      </p:pic>
    </p:spTree>
    <p:extLst>
      <p:ext uri="{BB962C8B-B14F-4D97-AF65-F5344CB8AC3E}">
        <p14:creationId xmlns:p14="http://schemas.microsoft.com/office/powerpoint/2010/main" val="29427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84607" cy="6120680"/>
          </a:xfrm>
        </p:spPr>
      </p:pic>
    </p:spTree>
    <p:extLst>
      <p:ext uri="{BB962C8B-B14F-4D97-AF65-F5344CB8AC3E}">
        <p14:creationId xmlns:p14="http://schemas.microsoft.com/office/powerpoint/2010/main" val="7964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I resti di una piccola chiesa bizantina con alle spalle la città nuova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16416" cy="6237312"/>
          </a:xfrm>
        </p:spPr>
      </p:pic>
    </p:spTree>
    <p:extLst>
      <p:ext uri="{BB962C8B-B14F-4D97-AF65-F5344CB8AC3E}">
        <p14:creationId xmlns:p14="http://schemas.microsoft.com/office/powerpoint/2010/main" val="10040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Il </a:t>
            </a:r>
            <a:r>
              <a:rPr lang="it-IT" sz="1400" dirty="0" err="1" smtClean="0">
                <a:effectLst/>
                <a:hlinkClick r:id="rId2" tooltip="Tetrapylon"/>
              </a:rPr>
              <a:t>tetrapylon</a:t>
            </a:r>
            <a:r>
              <a:rPr lang="it-IT" sz="1400" dirty="0" smtClean="0">
                <a:effectLst/>
              </a:rPr>
              <a:t> settentrionale e, al fondo del </a:t>
            </a:r>
            <a:r>
              <a:rPr lang="it-IT" sz="1400" dirty="0" smtClean="0">
                <a:effectLst/>
                <a:hlinkClick r:id="rId3" tooltip="Cardo massimo"/>
              </a:rPr>
              <a:t>cardo massimo</a:t>
            </a:r>
            <a:r>
              <a:rPr lang="it-IT" sz="1400" dirty="0" smtClean="0">
                <a:effectLst/>
              </a:rPr>
              <a:t>, la porta nord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08437" cy="6381328"/>
          </a:xfrm>
        </p:spPr>
      </p:pic>
    </p:spTree>
    <p:extLst>
      <p:ext uri="{BB962C8B-B14F-4D97-AF65-F5344CB8AC3E}">
        <p14:creationId xmlns:p14="http://schemas.microsoft.com/office/powerpoint/2010/main" val="19836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tempio di Giove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08437" cy="6381328"/>
          </a:xfrm>
        </p:spPr>
      </p:pic>
    </p:spTree>
    <p:extLst>
      <p:ext uri="{BB962C8B-B14F-4D97-AF65-F5344CB8AC3E}">
        <p14:creationId xmlns:p14="http://schemas.microsoft.com/office/powerpoint/2010/main" val="22852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6583362"/>
          </a:xfrm>
        </p:spPr>
        <p:txBody>
          <a:bodyPr>
            <a:normAutofit/>
          </a:bodyPr>
          <a:lstStyle/>
          <a:p>
            <a:r>
              <a:rPr lang="it-IT" sz="1400" dirty="0" smtClean="0"/>
              <a:t>Arco di Adriano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3014" cy="6858000"/>
          </a:xfrm>
        </p:spPr>
      </p:pic>
    </p:spTree>
    <p:extLst>
      <p:ext uri="{BB962C8B-B14F-4D97-AF65-F5344CB8AC3E}">
        <p14:creationId xmlns:p14="http://schemas.microsoft.com/office/powerpoint/2010/main" val="2615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Arco di Adriano e sulla destra l’ippodromo.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9143516" cy="6093296"/>
          </a:xfrm>
        </p:spPr>
      </p:pic>
    </p:spTree>
    <p:extLst>
      <p:ext uri="{BB962C8B-B14F-4D97-AF65-F5344CB8AC3E}">
        <p14:creationId xmlns:p14="http://schemas.microsoft.com/office/powerpoint/2010/main" val="10735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foro in forma ovale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15" cy="6093296"/>
          </a:xfrm>
        </p:spPr>
      </p:pic>
    </p:spTree>
    <p:extLst>
      <p:ext uri="{BB962C8B-B14F-4D97-AF65-F5344CB8AC3E}">
        <p14:creationId xmlns:p14="http://schemas.microsoft.com/office/powerpoint/2010/main" val="4567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foro ovale ed il cardo massimo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9"/>
            <a:ext cx="9147355" cy="6095855"/>
          </a:xfrm>
        </p:spPr>
      </p:pic>
    </p:spTree>
    <p:extLst>
      <p:ext uri="{BB962C8B-B14F-4D97-AF65-F5344CB8AC3E}">
        <p14:creationId xmlns:p14="http://schemas.microsoft.com/office/powerpoint/2010/main" val="8226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foro ovale e la porta sud.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08438" cy="6381328"/>
          </a:xfrm>
        </p:spPr>
      </p:pic>
    </p:spTree>
    <p:extLst>
      <p:ext uri="{BB962C8B-B14F-4D97-AF65-F5344CB8AC3E}">
        <p14:creationId xmlns:p14="http://schemas.microsoft.com/office/powerpoint/2010/main" val="22401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249</Words>
  <Application>Microsoft Office PowerPoint</Application>
  <PresentationFormat>Presentazione su schermo (4:3)</PresentationFormat>
  <Paragraphs>33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Presentazione standard di PowerPoint</vt:lpstr>
      <vt:lpstr>Presentazione standard di PowerPoint</vt:lpstr>
      <vt:lpstr>Il foro ovale ed il cardo massimo</vt:lpstr>
      <vt:lpstr>Il tempio di Giove</vt:lpstr>
      <vt:lpstr>Arco di Adriano</vt:lpstr>
      <vt:lpstr>Arco di Adriano e sulla destra l’ippodromo.</vt:lpstr>
      <vt:lpstr>Il foro in forma ovale</vt:lpstr>
      <vt:lpstr>Il foro ovale ed il cardo massimo</vt:lpstr>
      <vt:lpstr>Il foro ovale e la porta sud.</vt:lpstr>
      <vt:lpstr>Il foro ovale e la città attuale alle spalle</vt:lpstr>
      <vt:lpstr>L’ippodromo</vt:lpstr>
      <vt:lpstr>La porta meridionale</vt:lpstr>
      <vt:lpstr>La sca del teatro meridionale</vt:lpstr>
      <vt:lpstr>Il tempio di Giove</vt:lpstr>
      <vt:lpstr>Presentazione standard di PowerPoint</vt:lpstr>
      <vt:lpstr>Tetrapylon settentrionale e sullo sfondo la porta nord.</vt:lpstr>
      <vt:lpstr>La porta meridionale</vt:lpstr>
      <vt:lpstr>Cavea del teatro meridionale</vt:lpstr>
      <vt:lpstr>L’orchestra del teatro meridionale</vt:lpstr>
      <vt:lpstr>Le colonne della chiesa di San Giovanni Battista, in primo piano il mosaico della chiesa dei Santi Cosma e Damiano e in secondo piano la chiesa di San Giorgio</vt:lpstr>
      <vt:lpstr>In primo piano la chiesa di San Giorgio, le colonne della chiesa di San Giovanni Battista e la parete laterale della chiesa dei Santi Cosma e Damiano</vt:lpstr>
      <vt:lpstr>I resti della cattedrale e alle spalle  il tempio di Artemide.</vt:lpstr>
      <vt:lpstr>Il cardo massimo</vt:lpstr>
      <vt:lpstr>Il cardo massimo ed il foro ovale, con alle spalle la città nuova</vt:lpstr>
      <vt:lpstr>Il decumano meridionale</vt:lpstr>
      <vt:lpstr>Il tetrapylon meridionale</vt:lpstr>
      <vt:lpstr>Mosaico della chiesa dei Santi Cosma e Damiano</vt:lpstr>
      <vt:lpstr>Abside della chiesa dei Santi Cosma e Damiano</vt:lpstr>
      <vt:lpstr>Chiesa di San Giorgio</vt:lpstr>
      <vt:lpstr>Chiesa dei Santi Cosma e Damiano</vt:lpstr>
      <vt:lpstr>Il ninfeo</vt:lpstr>
      <vt:lpstr>Le undici colonne del tempio di Artemide. </vt:lpstr>
      <vt:lpstr>I propilei del tempio di Artemide</vt:lpstr>
      <vt:lpstr>Presentazione standard di PowerPoint</vt:lpstr>
      <vt:lpstr>I resti di una piccola chiesa bizantina con alle spalle la città nuova</vt:lpstr>
      <vt:lpstr>Il tetrapylon settentrionale e, al fondo del cardo massimo, la porta nord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2016-06-09T07:49:52Z</dcterms:created>
  <dcterms:modified xsi:type="dcterms:W3CDTF">2016-06-16T06:40:31Z</dcterms:modified>
</cp:coreProperties>
</file>