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08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93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21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73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76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9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96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9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74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7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C2B1-672D-4EEC-B607-34B4448369E4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23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C2B1-672D-4EEC-B607-34B4448369E4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05FE3-D49F-4FA0-8EF0-FA719E288D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13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07904" y="2130425"/>
            <a:ext cx="4750296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KHAN DEL SAMARITANO, a metà strada tra Gerusalemme e Gerico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63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" y="0"/>
            <a:ext cx="9143929" cy="6597352"/>
          </a:xfrm>
        </p:spPr>
      </p:pic>
    </p:spTree>
    <p:extLst>
      <p:ext uri="{BB962C8B-B14F-4D97-AF65-F5344CB8AC3E}">
        <p14:creationId xmlns:p14="http://schemas.microsoft.com/office/powerpoint/2010/main" val="3997866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Presentazione su schermo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KHAN DEL SAMARITANO, a metà strada tra Gerusalemme e Gerico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KHAN DEL SAMARITANO, a metà strada tra Gerusalemme e Gerico</dc:title>
  <dc:creator>lenovo</dc:creator>
  <cp:lastModifiedBy>lenovo</cp:lastModifiedBy>
  <cp:revision>2</cp:revision>
  <dcterms:created xsi:type="dcterms:W3CDTF">2016-06-03T09:04:01Z</dcterms:created>
  <dcterms:modified xsi:type="dcterms:W3CDTF">2016-06-04T21:09:24Z</dcterms:modified>
</cp:coreProperties>
</file>