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269" r:id="rId4"/>
    <p:sldId id="306" r:id="rId5"/>
    <p:sldId id="308" r:id="rId6"/>
    <p:sldId id="309" r:id="rId7"/>
    <p:sldId id="307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5" r:id="rId35"/>
    <p:sldId id="286" r:id="rId36"/>
    <p:sldId id="311" r:id="rId37"/>
    <p:sldId id="287" r:id="rId38"/>
    <p:sldId id="288" r:id="rId39"/>
    <p:sldId id="289" r:id="rId40"/>
    <p:sldId id="291" r:id="rId41"/>
    <p:sldId id="292" r:id="rId42"/>
    <p:sldId id="294" r:id="rId43"/>
    <p:sldId id="296" r:id="rId44"/>
    <p:sldId id="297" r:id="rId45"/>
    <p:sldId id="301" r:id="rId46"/>
    <p:sldId id="302" r:id="rId47"/>
    <p:sldId id="303" r:id="rId48"/>
    <p:sldId id="304" r:id="rId49"/>
    <p:sldId id="305" r:id="rId50"/>
    <p:sldId id="312" r:id="rId5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75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797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407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862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34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2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32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46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53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31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10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81EE2-DA96-46D3-8DE5-AF0502C593E5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157A3-AAFB-4542-BABD-264A6DD635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00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91880" y="2130425"/>
            <a:ext cx="4966320" cy="1470025"/>
          </a:xfrm>
        </p:spPr>
        <p:txBody>
          <a:bodyPr>
            <a:normAutofit/>
          </a:bodyPr>
          <a:lstStyle/>
          <a:p>
            <a:r>
              <a:rPr lang="it-IT" sz="1400" dirty="0"/>
              <a:t>Lago </a:t>
            </a:r>
            <a:r>
              <a:rPr lang="it-IT" sz="1400"/>
              <a:t>di Tiberiade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856" cy="68985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0CE7CA-96C3-4596-A15B-5D4E625E9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138"/>
            <a:ext cx="9144000" cy="61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46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68831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4101425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50589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264" cy="6858000"/>
          </a:xfrm>
        </p:spPr>
      </p:pic>
    </p:spTree>
    <p:extLst>
      <p:ext uri="{BB962C8B-B14F-4D97-AF65-F5344CB8AC3E}">
        <p14:creationId xmlns:p14="http://schemas.microsoft.com/office/powerpoint/2010/main" val="374341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2819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217023" cy="6912768"/>
          </a:xfrm>
        </p:spPr>
      </p:pic>
    </p:spTree>
    <p:extLst>
      <p:ext uri="{BB962C8B-B14F-4D97-AF65-F5344CB8AC3E}">
        <p14:creationId xmlns:p14="http://schemas.microsoft.com/office/powerpoint/2010/main" val="2044873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9898" cy="6165304"/>
          </a:xfrm>
        </p:spPr>
      </p:pic>
    </p:spTree>
    <p:extLst>
      <p:ext uri="{BB962C8B-B14F-4D97-AF65-F5344CB8AC3E}">
        <p14:creationId xmlns:p14="http://schemas.microsoft.com/office/powerpoint/2010/main" val="772299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96"/>
            <a:ext cx="9168394" cy="6876296"/>
          </a:xfrm>
        </p:spPr>
      </p:pic>
    </p:spTree>
    <p:extLst>
      <p:ext uri="{BB962C8B-B14F-4D97-AF65-F5344CB8AC3E}">
        <p14:creationId xmlns:p14="http://schemas.microsoft.com/office/powerpoint/2010/main" val="3138401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2" y="-3056"/>
            <a:ext cx="9148074" cy="6861056"/>
          </a:xfrm>
        </p:spPr>
      </p:pic>
    </p:spTree>
    <p:extLst>
      <p:ext uri="{BB962C8B-B14F-4D97-AF65-F5344CB8AC3E}">
        <p14:creationId xmlns:p14="http://schemas.microsoft.com/office/powerpoint/2010/main" val="251122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2911" cy="6858000"/>
          </a:xfrm>
        </p:spPr>
      </p:pic>
    </p:spTree>
    <p:extLst>
      <p:ext uri="{BB962C8B-B14F-4D97-AF65-F5344CB8AC3E}">
        <p14:creationId xmlns:p14="http://schemas.microsoft.com/office/powerpoint/2010/main" val="4138255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7" y="0"/>
            <a:ext cx="6490221" cy="6858000"/>
          </a:xfrm>
        </p:spPr>
      </p:pic>
    </p:spTree>
    <p:extLst>
      <p:ext uri="{BB962C8B-B14F-4D97-AF65-F5344CB8AC3E}">
        <p14:creationId xmlns:p14="http://schemas.microsoft.com/office/powerpoint/2010/main" val="445626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3889469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660" cy="6093296"/>
          </a:xfrm>
        </p:spPr>
      </p:pic>
    </p:spTree>
    <p:extLst>
      <p:ext uri="{BB962C8B-B14F-4D97-AF65-F5344CB8AC3E}">
        <p14:creationId xmlns:p14="http://schemas.microsoft.com/office/powerpoint/2010/main" val="2417170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4"/>
            <a:ext cx="9195442" cy="6666696"/>
          </a:xfrm>
        </p:spPr>
      </p:pic>
    </p:spTree>
    <p:extLst>
      <p:ext uri="{BB962C8B-B14F-4D97-AF65-F5344CB8AC3E}">
        <p14:creationId xmlns:p14="http://schemas.microsoft.com/office/powerpoint/2010/main" val="158780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" y="20176"/>
            <a:ext cx="9117098" cy="6837824"/>
          </a:xfrm>
        </p:spPr>
      </p:pic>
    </p:spTree>
    <p:extLst>
      <p:ext uri="{BB962C8B-B14F-4D97-AF65-F5344CB8AC3E}">
        <p14:creationId xmlns:p14="http://schemas.microsoft.com/office/powerpoint/2010/main" val="13326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" y="23232"/>
            <a:ext cx="9146283" cy="6834768"/>
          </a:xfrm>
        </p:spPr>
      </p:pic>
    </p:spTree>
    <p:extLst>
      <p:ext uri="{BB962C8B-B14F-4D97-AF65-F5344CB8AC3E}">
        <p14:creationId xmlns:p14="http://schemas.microsoft.com/office/powerpoint/2010/main" val="315744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2552" cy="6309320"/>
          </a:xfrm>
        </p:spPr>
      </p:pic>
    </p:spTree>
    <p:extLst>
      <p:ext uri="{BB962C8B-B14F-4D97-AF65-F5344CB8AC3E}">
        <p14:creationId xmlns:p14="http://schemas.microsoft.com/office/powerpoint/2010/main" val="2664908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3618982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5069" cy="6858000"/>
          </a:xfrm>
        </p:spPr>
      </p:pic>
    </p:spTree>
    <p:extLst>
      <p:ext uri="{BB962C8B-B14F-4D97-AF65-F5344CB8AC3E}">
        <p14:creationId xmlns:p14="http://schemas.microsoft.com/office/powerpoint/2010/main" val="138528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8058" cy="6237312"/>
          </a:xfrm>
        </p:spPr>
      </p:pic>
    </p:spTree>
    <p:extLst>
      <p:ext uri="{BB962C8B-B14F-4D97-AF65-F5344CB8AC3E}">
        <p14:creationId xmlns:p14="http://schemas.microsoft.com/office/powerpoint/2010/main" val="519843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52"/>
            <a:ext cx="9172469" cy="6879352"/>
          </a:xfrm>
        </p:spPr>
      </p:pic>
    </p:spTree>
    <p:extLst>
      <p:ext uri="{BB962C8B-B14F-4D97-AF65-F5344CB8AC3E}">
        <p14:creationId xmlns:p14="http://schemas.microsoft.com/office/powerpoint/2010/main" val="216097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36"/>
            <a:ext cx="4549642" cy="6824464"/>
          </a:xfrm>
        </p:spPr>
      </p:pic>
    </p:spTree>
    <p:extLst>
      <p:ext uri="{BB962C8B-B14F-4D97-AF65-F5344CB8AC3E}">
        <p14:creationId xmlns:p14="http://schemas.microsoft.com/office/powerpoint/2010/main" val="41211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" y="13712"/>
            <a:ext cx="9119377" cy="6079584"/>
          </a:xfrm>
        </p:spPr>
      </p:pic>
    </p:spTree>
    <p:extLst>
      <p:ext uri="{BB962C8B-B14F-4D97-AF65-F5344CB8AC3E}">
        <p14:creationId xmlns:p14="http://schemas.microsoft.com/office/powerpoint/2010/main" val="3147469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25857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" y="15984"/>
            <a:ext cx="9122687" cy="6842016"/>
          </a:xfrm>
        </p:spPr>
      </p:pic>
    </p:spTree>
    <p:extLst>
      <p:ext uri="{BB962C8B-B14F-4D97-AF65-F5344CB8AC3E}">
        <p14:creationId xmlns:p14="http://schemas.microsoft.com/office/powerpoint/2010/main" val="2496251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177" cy="6165304"/>
          </a:xfrm>
        </p:spPr>
      </p:pic>
    </p:spTree>
    <p:extLst>
      <p:ext uri="{BB962C8B-B14F-4D97-AF65-F5344CB8AC3E}">
        <p14:creationId xmlns:p14="http://schemas.microsoft.com/office/powerpoint/2010/main" val="1962332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21243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8" y="-27464"/>
            <a:ext cx="9132083" cy="6840760"/>
          </a:xfrm>
        </p:spPr>
      </p:pic>
    </p:spTree>
    <p:extLst>
      <p:ext uri="{BB962C8B-B14F-4D97-AF65-F5344CB8AC3E}">
        <p14:creationId xmlns:p14="http://schemas.microsoft.com/office/powerpoint/2010/main" val="2573202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2393" cy="6453336"/>
          </a:xfrm>
        </p:spPr>
      </p:pic>
    </p:spTree>
    <p:extLst>
      <p:ext uri="{BB962C8B-B14F-4D97-AF65-F5344CB8AC3E}">
        <p14:creationId xmlns:p14="http://schemas.microsoft.com/office/powerpoint/2010/main" val="2063803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36296" y="274638"/>
            <a:ext cx="1907704" cy="1143000"/>
          </a:xfrm>
        </p:spPr>
        <p:txBody>
          <a:bodyPr>
            <a:normAutofit/>
          </a:bodyPr>
          <a:lstStyle/>
          <a:p>
            <a:r>
              <a:rPr lang="it-IT" sz="1400" dirty="0"/>
              <a:t>Il Giordano esce dal lago di Tiberiade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4" y="0"/>
            <a:ext cx="7239000" cy="6858000"/>
          </a:xfrm>
        </p:spPr>
      </p:pic>
    </p:spTree>
    <p:extLst>
      <p:ext uri="{BB962C8B-B14F-4D97-AF65-F5344CB8AC3E}">
        <p14:creationId xmlns:p14="http://schemas.microsoft.com/office/powerpoint/2010/main" val="3948176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4"/>
            <a:ext cx="6708435" cy="6855336"/>
          </a:xfrm>
        </p:spPr>
      </p:pic>
    </p:spTree>
    <p:extLst>
      <p:ext uri="{BB962C8B-B14F-4D97-AF65-F5344CB8AC3E}">
        <p14:creationId xmlns:p14="http://schemas.microsoft.com/office/powerpoint/2010/main" val="465504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6"/>
            <a:ext cx="9104405" cy="6828304"/>
          </a:xfrm>
        </p:spPr>
      </p:pic>
    </p:spTree>
    <p:extLst>
      <p:ext uri="{BB962C8B-B14F-4D97-AF65-F5344CB8AC3E}">
        <p14:creationId xmlns:p14="http://schemas.microsoft.com/office/powerpoint/2010/main" val="823121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-30872"/>
            <a:ext cx="9179114" cy="6124168"/>
          </a:xfrm>
        </p:spPr>
      </p:pic>
    </p:spTree>
    <p:extLst>
      <p:ext uri="{BB962C8B-B14F-4D97-AF65-F5344CB8AC3E}">
        <p14:creationId xmlns:p14="http://schemas.microsoft.com/office/powerpoint/2010/main" val="2797655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980728"/>
          </a:xfrm>
        </p:spPr>
        <p:txBody>
          <a:bodyPr>
            <a:normAutofit/>
          </a:bodyPr>
          <a:lstStyle/>
          <a:p>
            <a:r>
              <a:rPr lang="it-IT" sz="1400" dirty="0"/>
              <a:t>Il monte delle beatitudini.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0"/>
            <a:ext cx="9135483" cy="6093296"/>
          </a:xfrm>
        </p:spPr>
      </p:pic>
    </p:spTree>
    <p:extLst>
      <p:ext uri="{BB962C8B-B14F-4D97-AF65-F5344CB8AC3E}">
        <p14:creationId xmlns:p14="http://schemas.microsoft.com/office/powerpoint/2010/main" val="4261443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" y="0"/>
            <a:ext cx="9093921" cy="6453336"/>
          </a:xfrm>
        </p:spPr>
      </p:pic>
    </p:spTree>
    <p:extLst>
      <p:ext uri="{BB962C8B-B14F-4D97-AF65-F5344CB8AC3E}">
        <p14:creationId xmlns:p14="http://schemas.microsoft.com/office/powerpoint/2010/main" val="141859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" y="12184"/>
            <a:ext cx="9127755" cy="6845816"/>
          </a:xfrm>
        </p:spPr>
      </p:pic>
    </p:spTree>
    <p:extLst>
      <p:ext uri="{BB962C8B-B14F-4D97-AF65-F5344CB8AC3E}">
        <p14:creationId xmlns:p14="http://schemas.microsoft.com/office/powerpoint/2010/main" val="2676823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395422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51843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8"/>
            <a:ext cx="9124202" cy="6843152"/>
          </a:xfrm>
        </p:spPr>
      </p:pic>
    </p:spTree>
    <p:extLst>
      <p:ext uri="{BB962C8B-B14F-4D97-AF65-F5344CB8AC3E}">
        <p14:creationId xmlns:p14="http://schemas.microsoft.com/office/powerpoint/2010/main" val="1192338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4"/>
            <a:ext cx="9150245" cy="6090632"/>
          </a:xfrm>
        </p:spPr>
      </p:pic>
    </p:spTree>
    <p:extLst>
      <p:ext uri="{BB962C8B-B14F-4D97-AF65-F5344CB8AC3E}">
        <p14:creationId xmlns:p14="http://schemas.microsoft.com/office/powerpoint/2010/main" val="753421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3100407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177" cy="6165304"/>
          </a:xfrm>
        </p:spPr>
      </p:pic>
    </p:spTree>
    <p:extLst>
      <p:ext uri="{BB962C8B-B14F-4D97-AF65-F5344CB8AC3E}">
        <p14:creationId xmlns:p14="http://schemas.microsoft.com/office/powerpoint/2010/main" val="20580499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00" y="-15632"/>
            <a:ext cx="9247246" cy="5676880"/>
          </a:xfrm>
        </p:spPr>
      </p:pic>
    </p:spTree>
    <p:extLst>
      <p:ext uri="{BB962C8B-B14F-4D97-AF65-F5344CB8AC3E}">
        <p14:creationId xmlns:p14="http://schemas.microsoft.com/office/powerpoint/2010/main" val="103040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4489256" cy="6741368"/>
          </a:xfrm>
        </p:spPr>
      </p:pic>
    </p:spTree>
    <p:extLst>
      <p:ext uri="{BB962C8B-B14F-4D97-AF65-F5344CB8AC3E}">
        <p14:creationId xmlns:p14="http://schemas.microsoft.com/office/powerpoint/2010/main" val="1335895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576" cy="6453336"/>
          </a:xfrm>
        </p:spPr>
      </p:pic>
    </p:spTree>
    <p:extLst>
      <p:ext uri="{BB962C8B-B14F-4D97-AF65-F5344CB8AC3E}">
        <p14:creationId xmlns:p14="http://schemas.microsoft.com/office/powerpoint/2010/main" val="1181566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1769" cy="6858000"/>
          </a:xfrm>
        </p:spPr>
      </p:pic>
    </p:spTree>
    <p:extLst>
      <p:ext uri="{BB962C8B-B14F-4D97-AF65-F5344CB8AC3E}">
        <p14:creationId xmlns:p14="http://schemas.microsoft.com/office/powerpoint/2010/main" val="34254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" y="5328"/>
            <a:ext cx="4247523" cy="6852672"/>
          </a:xfrm>
        </p:spPr>
      </p:pic>
    </p:spTree>
    <p:extLst>
      <p:ext uri="{BB962C8B-B14F-4D97-AF65-F5344CB8AC3E}">
        <p14:creationId xmlns:p14="http://schemas.microsoft.com/office/powerpoint/2010/main" val="2166151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" y="0"/>
            <a:ext cx="9139843" cy="6858000"/>
          </a:xfrm>
        </p:spPr>
      </p:pic>
    </p:spTree>
    <p:extLst>
      <p:ext uri="{BB962C8B-B14F-4D97-AF65-F5344CB8AC3E}">
        <p14:creationId xmlns:p14="http://schemas.microsoft.com/office/powerpoint/2010/main" val="190393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279886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Presentazione su schermo (4:3)</PresentationFormat>
  <Paragraphs>3</Paragraphs>
  <Slides>50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53" baseType="lpstr">
      <vt:lpstr>Arial</vt:lpstr>
      <vt:lpstr>Calibri</vt:lpstr>
      <vt:lpstr>Tema di Office</vt:lpstr>
      <vt:lpstr>Lago di Tiberiade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Giordano esce dal lago di Tiberiade</vt:lpstr>
      <vt:lpstr>Presentazione standard di PowerPoint</vt:lpstr>
      <vt:lpstr>Presentazione standard di PowerPoint</vt:lpstr>
      <vt:lpstr>Il monte delle beatitudini.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Lago di Tiberiade</dc:title>
  <dc:creator>lenovo</dc:creator>
  <cp:lastModifiedBy>Secondo Brunelli</cp:lastModifiedBy>
  <cp:revision>8</cp:revision>
  <dcterms:created xsi:type="dcterms:W3CDTF">2016-06-03T09:07:31Z</dcterms:created>
  <dcterms:modified xsi:type="dcterms:W3CDTF">2021-10-21T19:23:24Z</dcterms:modified>
</cp:coreProperties>
</file>