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23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26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65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24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77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6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1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99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75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8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29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D786-7956-4A39-9509-BBAC131B0DF8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CC82-1C3C-4B7C-9BDB-F879A42B1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95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Resti dell’antica </a:t>
            </a:r>
            <a:r>
              <a:rPr lang="it-IT" sz="1400" dirty="0" err="1" smtClean="0"/>
              <a:t>Lidda</a:t>
            </a:r>
            <a:r>
              <a:rPr lang="it-IT" sz="1400" smtClean="0"/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70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err="1"/>
              <a:t>Lidda</a:t>
            </a:r>
            <a:r>
              <a:rPr lang="it-IT" sz="1400" dirty="0"/>
              <a:t> – Veduta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67849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1400" dirty="0"/>
              <a:t>La tomba di san Giorgio presso l'omonima chiesa di </a:t>
            </a:r>
            <a:r>
              <a:rPr lang="it-IT" sz="1400" dirty="0" err="1"/>
              <a:t>Lod</a:t>
            </a:r>
            <a:r>
              <a:rPr lang="it-IT" sz="1400" dirty="0"/>
              <a:t>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" y="0"/>
            <a:ext cx="5051933" cy="6858000"/>
          </a:xfrm>
        </p:spPr>
      </p:pic>
    </p:spTree>
    <p:extLst>
      <p:ext uri="{BB962C8B-B14F-4D97-AF65-F5344CB8AC3E}">
        <p14:creationId xmlns:p14="http://schemas.microsoft.com/office/powerpoint/2010/main" val="227453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1400" dirty="0"/>
              <a:t>Un altro scorcio della tomba di san Giorgio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313826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1400" dirty="0"/>
              <a:t>Particolare del bassorilievo sul sarcofago della tomba del santo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1119670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Resti dell’antica Lidda.</vt:lpstr>
      <vt:lpstr>Lidda – Veduta</vt:lpstr>
      <vt:lpstr>La tomba di san Giorgio presso l'omonima chiesa di Lod.</vt:lpstr>
      <vt:lpstr>Un altro scorcio della tomba di san Giorgio</vt:lpstr>
      <vt:lpstr>Particolare del bassorilievo sul sarcofago della tomba del santo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 dell’antica Lidda.</dc:title>
  <dc:creator>lenovo</dc:creator>
  <cp:lastModifiedBy>lenovo</cp:lastModifiedBy>
  <cp:revision>3</cp:revision>
  <dcterms:created xsi:type="dcterms:W3CDTF">2016-06-03T09:10:08Z</dcterms:created>
  <dcterms:modified xsi:type="dcterms:W3CDTF">2016-06-04T20:58:15Z</dcterms:modified>
</cp:coreProperties>
</file>