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0" r:id="rId3"/>
    <p:sldId id="256" r:id="rId4"/>
    <p:sldId id="262" r:id="rId5"/>
    <p:sldId id="261" r:id="rId6"/>
    <p:sldId id="259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9" r:id="rId25"/>
    <p:sldId id="280" r:id="rId26"/>
    <p:sldId id="281" r:id="rId27"/>
    <p:sldId id="282" r:id="rId28"/>
    <p:sldId id="285" r:id="rId29"/>
    <p:sldId id="287" r:id="rId30"/>
    <p:sldId id="288" r:id="rId31"/>
    <p:sldId id="289" r:id="rId32"/>
    <p:sldId id="291" r:id="rId33"/>
    <p:sldId id="292" r:id="rId34"/>
    <p:sldId id="293" r:id="rId35"/>
    <p:sldId id="286" r:id="rId36"/>
    <p:sldId id="284" r:id="rId37"/>
    <p:sldId id="283" r:id="rId38"/>
    <p:sldId id="257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8" y="2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2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38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3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07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11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3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78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4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12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9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69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10FCA-1737-4A0D-8A71-DF1172D1B6B9}" type="datetimeFigureOut">
              <a:rPr lang="it-IT" smtClean="0"/>
              <a:t>22/06/2021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A4D2F-EE45-4D96-BDD8-DBAF49E233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7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3276" cy="6858000"/>
          </a:xfrm>
        </p:spPr>
      </p:pic>
    </p:spTree>
    <p:extLst>
      <p:ext uri="{BB962C8B-B14F-4D97-AF65-F5344CB8AC3E}">
        <p14:creationId xmlns:p14="http://schemas.microsoft.com/office/powerpoint/2010/main" val="365746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7088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65325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6"/>
            <a:ext cx="9148074" cy="6861056"/>
          </a:xfrm>
        </p:spPr>
      </p:pic>
    </p:spTree>
    <p:extLst>
      <p:ext uri="{BB962C8B-B14F-4D97-AF65-F5344CB8AC3E}">
        <p14:creationId xmlns:p14="http://schemas.microsoft.com/office/powerpoint/2010/main" val="322921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04" y="8257"/>
            <a:ext cx="9208504" cy="6142072"/>
          </a:xfrm>
        </p:spPr>
      </p:pic>
    </p:spTree>
    <p:extLst>
      <p:ext uri="{BB962C8B-B14F-4D97-AF65-F5344CB8AC3E}">
        <p14:creationId xmlns:p14="http://schemas.microsoft.com/office/powerpoint/2010/main" val="178568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1128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9957" cy="6741368"/>
          </a:xfrm>
        </p:spPr>
      </p:pic>
    </p:spTree>
    <p:extLst>
      <p:ext uri="{BB962C8B-B14F-4D97-AF65-F5344CB8AC3E}">
        <p14:creationId xmlns:p14="http://schemas.microsoft.com/office/powerpoint/2010/main" val="640301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0" y="0"/>
            <a:ext cx="9171470" cy="6093296"/>
          </a:xfrm>
        </p:spPr>
      </p:pic>
    </p:spTree>
    <p:extLst>
      <p:ext uri="{BB962C8B-B14F-4D97-AF65-F5344CB8AC3E}">
        <p14:creationId xmlns:p14="http://schemas.microsoft.com/office/powerpoint/2010/main" val="149239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" y="35808"/>
            <a:ext cx="9069700" cy="6201504"/>
          </a:xfrm>
        </p:spPr>
      </p:pic>
    </p:spTree>
    <p:extLst>
      <p:ext uri="{BB962C8B-B14F-4D97-AF65-F5344CB8AC3E}">
        <p14:creationId xmlns:p14="http://schemas.microsoft.com/office/powerpoint/2010/main" val="3370569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8"/>
            <a:ext cx="9098815" cy="6824112"/>
          </a:xfrm>
        </p:spPr>
      </p:pic>
    </p:spTree>
    <p:extLst>
      <p:ext uri="{BB962C8B-B14F-4D97-AF65-F5344CB8AC3E}">
        <p14:creationId xmlns:p14="http://schemas.microsoft.com/office/powerpoint/2010/main" val="65916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962" cy="6309320"/>
          </a:xfrm>
        </p:spPr>
      </p:pic>
    </p:spTree>
    <p:extLst>
      <p:ext uri="{BB962C8B-B14F-4D97-AF65-F5344CB8AC3E}">
        <p14:creationId xmlns:p14="http://schemas.microsoft.com/office/powerpoint/2010/main" val="254294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8001" cy="6858000"/>
          </a:xfrm>
        </p:spPr>
      </p:pic>
    </p:spTree>
    <p:extLst>
      <p:ext uri="{BB962C8B-B14F-4D97-AF65-F5344CB8AC3E}">
        <p14:creationId xmlns:p14="http://schemas.microsoft.com/office/powerpoint/2010/main" val="3123519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0267" cy="4941168"/>
          </a:xfrm>
        </p:spPr>
      </p:pic>
    </p:spTree>
    <p:extLst>
      <p:ext uri="{BB962C8B-B14F-4D97-AF65-F5344CB8AC3E}">
        <p14:creationId xmlns:p14="http://schemas.microsoft.com/office/powerpoint/2010/main" val="4090525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56"/>
            <a:ext cx="9199773" cy="6154648"/>
          </a:xfrm>
        </p:spPr>
      </p:pic>
    </p:spTree>
    <p:extLst>
      <p:ext uri="{BB962C8B-B14F-4D97-AF65-F5344CB8AC3E}">
        <p14:creationId xmlns:p14="http://schemas.microsoft.com/office/powerpoint/2010/main" val="1995763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2" y="0"/>
            <a:ext cx="8049296" cy="6858000"/>
          </a:xfrm>
        </p:spPr>
      </p:pic>
    </p:spTree>
    <p:extLst>
      <p:ext uri="{BB962C8B-B14F-4D97-AF65-F5344CB8AC3E}">
        <p14:creationId xmlns:p14="http://schemas.microsoft.com/office/powerpoint/2010/main" val="122855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690" cy="6309320"/>
          </a:xfrm>
        </p:spPr>
      </p:pic>
    </p:spTree>
    <p:extLst>
      <p:ext uri="{BB962C8B-B14F-4D97-AF65-F5344CB8AC3E}">
        <p14:creationId xmlns:p14="http://schemas.microsoft.com/office/powerpoint/2010/main" val="277154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" y="17120"/>
            <a:ext cx="9213406" cy="6580232"/>
          </a:xfrm>
        </p:spPr>
      </p:pic>
    </p:spTree>
    <p:extLst>
      <p:ext uri="{BB962C8B-B14F-4D97-AF65-F5344CB8AC3E}">
        <p14:creationId xmlns:p14="http://schemas.microsoft.com/office/powerpoint/2010/main" val="307500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428" cy="6093296"/>
          </a:xfrm>
        </p:spPr>
      </p:pic>
    </p:spTree>
    <p:extLst>
      <p:ext uri="{BB962C8B-B14F-4D97-AF65-F5344CB8AC3E}">
        <p14:creationId xmlns:p14="http://schemas.microsoft.com/office/powerpoint/2010/main" val="2262359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0"/>
            <a:ext cx="9171470" cy="6093296"/>
          </a:xfrm>
        </p:spPr>
      </p:pic>
    </p:spTree>
    <p:extLst>
      <p:ext uri="{BB962C8B-B14F-4D97-AF65-F5344CB8AC3E}">
        <p14:creationId xmlns:p14="http://schemas.microsoft.com/office/powerpoint/2010/main" val="164381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" y="0"/>
            <a:ext cx="9148200" cy="5589240"/>
          </a:xfrm>
        </p:spPr>
      </p:pic>
    </p:spTree>
    <p:extLst>
      <p:ext uri="{BB962C8B-B14F-4D97-AF65-F5344CB8AC3E}">
        <p14:creationId xmlns:p14="http://schemas.microsoft.com/office/powerpoint/2010/main" val="1336389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91015" cy="6858000"/>
          </a:xfrm>
        </p:spPr>
      </p:pic>
    </p:spTree>
    <p:extLst>
      <p:ext uri="{BB962C8B-B14F-4D97-AF65-F5344CB8AC3E}">
        <p14:creationId xmlns:p14="http://schemas.microsoft.com/office/powerpoint/2010/main" val="895090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9830" cy="6858000"/>
          </a:xfrm>
        </p:spPr>
      </p:pic>
    </p:spTree>
    <p:extLst>
      <p:ext uri="{BB962C8B-B14F-4D97-AF65-F5344CB8AC3E}">
        <p14:creationId xmlns:p14="http://schemas.microsoft.com/office/powerpoint/2010/main" val="334552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51920" y="2130425"/>
            <a:ext cx="4606280" cy="1470025"/>
          </a:xfrm>
        </p:spPr>
        <p:txBody>
          <a:bodyPr>
            <a:normAutofit/>
          </a:bodyPr>
          <a:lstStyle/>
          <a:p>
            <a:r>
              <a:rPr lang="it-IT" sz="1400"/>
              <a:t>Mar Morto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2" y="12754"/>
            <a:ext cx="3275856" cy="70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3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400" cy="6093296"/>
          </a:xfrm>
        </p:spPr>
      </p:pic>
    </p:spTree>
    <p:extLst>
      <p:ext uri="{BB962C8B-B14F-4D97-AF65-F5344CB8AC3E}">
        <p14:creationId xmlns:p14="http://schemas.microsoft.com/office/powerpoint/2010/main" val="151981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159" cy="6093296"/>
          </a:xfrm>
        </p:spPr>
      </p:pic>
    </p:spTree>
    <p:extLst>
      <p:ext uri="{BB962C8B-B14F-4D97-AF65-F5344CB8AC3E}">
        <p14:creationId xmlns:p14="http://schemas.microsoft.com/office/powerpoint/2010/main" val="2876667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988" cy="6597352"/>
          </a:xfrm>
        </p:spPr>
      </p:pic>
    </p:spTree>
    <p:extLst>
      <p:ext uri="{BB962C8B-B14F-4D97-AF65-F5344CB8AC3E}">
        <p14:creationId xmlns:p14="http://schemas.microsoft.com/office/powerpoint/2010/main" val="3102000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7699" cy="5949280"/>
          </a:xfrm>
        </p:spPr>
      </p:pic>
    </p:spTree>
    <p:extLst>
      <p:ext uri="{BB962C8B-B14F-4D97-AF65-F5344CB8AC3E}">
        <p14:creationId xmlns:p14="http://schemas.microsoft.com/office/powerpoint/2010/main" val="1904152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854" cy="6165304"/>
          </a:xfrm>
        </p:spPr>
      </p:pic>
    </p:spTree>
    <p:extLst>
      <p:ext uri="{BB962C8B-B14F-4D97-AF65-F5344CB8AC3E}">
        <p14:creationId xmlns:p14="http://schemas.microsoft.com/office/powerpoint/2010/main" val="1086192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598250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11792"/>
            <a:ext cx="9128277" cy="6846208"/>
          </a:xfrm>
        </p:spPr>
      </p:pic>
    </p:spTree>
    <p:extLst>
      <p:ext uri="{BB962C8B-B14F-4D97-AF65-F5344CB8AC3E}">
        <p14:creationId xmlns:p14="http://schemas.microsoft.com/office/powerpoint/2010/main" val="168521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36"/>
            <a:ext cx="9183647" cy="6887736"/>
          </a:xfrm>
        </p:spPr>
      </p:pic>
    </p:spTree>
    <p:extLst>
      <p:ext uri="{BB962C8B-B14F-4D97-AF65-F5344CB8AC3E}">
        <p14:creationId xmlns:p14="http://schemas.microsoft.com/office/powerpoint/2010/main" val="1323984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Un turista sulla sponda giordana dà una dimostrazione degli effetti dell'elevata salinità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7" y="0"/>
            <a:ext cx="8374346" cy="6280760"/>
          </a:xfrm>
        </p:spPr>
      </p:pic>
    </p:spTree>
    <p:extLst>
      <p:ext uri="{BB962C8B-B14F-4D97-AF65-F5344CB8AC3E}">
        <p14:creationId xmlns:p14="http://schemas.microsoft.com/office/powerpoint/2010/main" val="348781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</p:spPr>
      </p:pic>
    </p:spTree>
    <p:extLst>
      <p:ext uri="{BB962C8B-B14F-4D97-AF65-F5344CB8AC3E}">
        <p14:creationId xmlns:p14="http://schemas.microsoft.com/office/powerpoint/2010/main" val="203539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/>
              <a:t>Il Mar Morto agitato con dei depositi salini sulle coste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3"/>
            <a:ext cx="8532440" cy="6399331"/>
          </a:xfrm>
        </p:spPr>
      </p:pic>
    </p:spTree>
    <p:extLst>
      <p:ext uri="{BB962C8B-B14F-4D97-AF65-F5344CB8AC3E}">
        <p14:creationId xmlns:p14="http://schemas.microsoft.com/office/powerpoint/2010/main" val="396011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Le evidenti concrezioni saline sulle rive del mar Morto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1" y="0"/>
            <a:ext cx="8508438" cy="6381328"/>
          </a:xfrm>
        </p:spPr>
      </p:pic>
    </p:spTree>
    <p:extLst>
      <p:ext uri="{BB962C8B-B14F-4D97-AF65-F5344CB8AC3E}">
        <p14:creationId xmlns:p14="http://schemas.microsoft.com/office/powerpoint/2010/main" val="309185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Il Mar Morto tra il 1890 e il 1900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0"/>
            <a:ext cx="8698722" cy="6381328"/>
          </a:xfrm>
        </p:spPr>
      </p:pic>
    </p:spTree>
    <p:extLst>
      <p:ext uri="{BB962C8B-B14F-4D97-AF65-F5344CB8AC3E}">
        <p14:creationId xmlns:p14="http://schemas.microsoft.com/office/powerpoint/2010/main" val="11389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" y="4936"/>
            <a:ext cx="9137418" cy="6853064"/>
          </a:xfrm>
        </p:spPr>
      </p:pic>
    </p:spTree>
    <p:extLst>
      <p:ext uri="{BB962C8B-B14F-4D97-AF65-F5344CB8AC3E}">
        <p14:creationId xmlns:p14="http://schemas.microsoft.com/office/powerpoint/2010/main" val="26021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6"/>
            <a:ext cx="9211308" cy="6082640"/>
          </a:xfrm>
        </p:spPr>
      </p:pic>
    </p:spTree>
    <p:extLst>
      <p:ext uri="{BB962C8B-B14F-4D97-AF65-F5344CB8AC3E}">
        <p14:creationId xmlns:p14="http://schemas.microsoft.com/office/powerpoint/2010/main" val="3964041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Presentazione su schermo (4:3)</PresentationFormat>
  <Paragraphs>5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1" baseType="lpstr">
      <vt:lpstr>Arial</vt:lpstr>
      <vt:lpstr>Calibri</vt:lpstr>
      <vt:lpstr>Tema di Office</vt:lpstr>
      <vt:lpstr>Presentazione standard di PowerPoint</vt:lpstr>
      <vt:lpstr>Presentazione standard di PowerPoint</vt:lpstr>
      <vt:lpstr>Mar Morto</vt:lpstr>
      <vt:lpstr>Presentazione standard di PowerPoint</vt:lpstr>
      <vt:lpstr>Il Mar Morto agitato con dei depositi salini sulle coste</vt:lpstr>
      <vt:lpstr>Le evidenti concrezioni saline sulle rive del mar Morto</vt:lpstr>
      <vt:lpstr>Il Mar Morto tra il 1890 e il 1900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turista sulla sponda giordana dà una dimostrazione degli effetti dell'elevata salinità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 Morto</dc:title>
  <dc:creator>lenovo</dc:creator>
  <cp:lastModifiedBy>Secondo Brunelli</cp:lastModifiedBy>
  <cp:revision>8</cp:revision>
  <dcterms:created xsi:type="dcterms:W3CDTF">2016-06-03T09:18:30Z</dcterms:created>
  <dcterms:modified xsi:type="dcterms:W3CDTF">2021-06-22T14:52:08Z</dcterms:modified>
</cp:coreProperties>
</file>