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02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42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30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93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29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37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89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10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29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5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7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BA86-3FCB-43FC-9F0F-158DF3FF54AB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03ECE-CE7A-49B1-A3B3-04DC0BE8A0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816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4966320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Meghiddo</a:t>
            </a:r>
            <a:r>
              <a:rPr lang="it-IT" sz="1400" dirty="0" smtClean="0"/>
              <a:t>, resti archeologici </a:t>
            </a:r>
            <a:r>
              <a:rPr lang="it-IT" sz="1400" smtClean="0"/>
              <a:t>della fortezza.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3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31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Meghiddo, resti archeologici della fortezza.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Meghiddo, resti archeologici della fortezza.</dc:title>
  <dc:creator>lenovo</dc:creator>
  <cp:lastModifiedBy>lenovo</cp:lastModifiedBy>
  <cp:revision>1</cp:revision>
  <dcterms:created xsi:type="dcterms:W3CDTF">2016-06-03T12:04:09Z</dcterms:created>
  <dcterms:modified xsi:type="dcterms:W3CDTF">2016-06-03T12:05:28Z</dcterms:modified>
</cp:coreProperties>
</file>