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2" r:id="rId4"/>
    <p:sldId id="271" r:id="rId5"/>
    <p:sldId id="263" r:id="rId6"/>
    <p:sldId id="261" r:id="rId7"/>
    <p:sldId id="265" r:id="rId8"/>
    <p:sldId id="267" r:id="rId9"/>
    <p:sldId id="268" r:id="rId10"/>
    <p:sldId id="264" r:id="rId11"/>
    <p:sldId id="259" r:id="rId12"/>
    <p:sldId id="275" r:id="rId13"/>
    <p:sldId id="266" r:id="rId14"/>
    <p:sldId id="257" r:id="rId15"/>
    <p:sldId id="258" r:id="rId16"/>
    <p:sldId id="269" r:id="rId17"/>
    <p:sldId id="273" r:id="rId18"/>
    <p:sldId id="270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99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09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82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31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97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16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01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07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413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55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37B5-396B-4E6A-A963-8FECEF4F224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42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537B5-396B-4E6A-A963-8FECEF4F2246}" type="datetimeFigureOut">
              <a:rPr lang="it-IT" smtClean="0"/>
              <a:t>04/06/2016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FE87-399B-4031-9BAF-6FCD94B0D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24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63888" y="2130425"/>
            <a:ext cx="4894312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Naim</a:t>
            </a:r>
            <a:r>
              <a:rPr lang="it-IT" sz="1400" dirty="0" smtClean="0"/>
              <a:t>, panorama </a:t>
            </a:r>
            <a:r>
              <a:rPr lang="it-IT" sz="1400" smtClean="0"/>
              <a:t>del villaggio.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06" y="0"/>
            <a:ext cx="3453361" cy="70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5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2"/>
            <a:ext cx="9128277" cy="6846208"/>
          </a:xfrm>
        </p:spPr>
      </p:pic>
    </p:spTree>
    <p:extLst>
      <p:ext uri="{BB962C8B-B14F-4D97-AF65-F5344CB8AC3E}">
        <p14:creationId xmlns:p14="http://schemas.microsoft.com/office/powerpoint/2010/main" val="336491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" y="0"/>
            <a:ext cx="9167874" cy="6858000"/>
          </a:xfrm>
        </p:spPr>
      </p:pic>
    </p:spTree>
    <p:extLst>
      <p:ext uri="{BB962C8B-B14F-4D97-AF65-F5344CB8AC3E}">
        <p14:creationId xmlns:p14="http://schemas.microsoft.com/office/powerpoint/2010/main" val="2495603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874" cy="6858000"/>
          </a:xfrm>
        </p:spPr>
      </p:pic>
    </p:spTree>
    <p:extLst>
      <p:ext uri="{BB962C8B-B14F-4D97-AF65-F5344CB8AC3E}">
        <p14:creationId xmlns:p14="http://schemas.microsoft.com/office/powerpoint/2010/main" val="4257598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76522" cy="6957392"/>
          </a:xfrm>
        </p:spPr>
      </p:pic>
    </p:spTree>
    <p:extLst>
      <p:ext uri="{BB962C8B-B14F-4D97-AF65-F5344CB8AC3E}">
        <p14:creationId xmlns:p14="http://schemas.microsoft.com/office/powerpoint/2010/main" val="567543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" y="0"/>
            <a:ext cx="9292683" cy="6858000"/>
          </a:xfrm>
        </p:spPr>
      </p:pic>
    </p:spTree>
    <p:extLst>
      <p:ext uri="{BB962C8B-B14F-4D97-AF65-F5344CB8AC3E}">
        <p14:creationId xmlns:p14="http://schemas.microsoft.com/office/powerpoint/2010/main" val="25047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3852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" y="-27816"/>
            <a:ext cx="9205636" cy="6885816"/>
          </a:xfrm>
        </p:spPr>
      </p:pic>
    </p:spTree>
    <p:extLst>
      <p:ext uri="{BB962C8B-B14F-4D97-AF65-F5344CB8AC3E}">
        <p14:creationId xmlns:p14="http://schemas.microsoft.com/office/powerpoint/2010/main" val="881938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650" cy="6165304"/>
          </a:xfrm>
        </p:spPr>
      </p:pic>
    </p:spTree>
    <p:extLst>
      <p:ext uri="{BB962C8B-B14F-4D97-AF65-F5344CB8AC3E}">
        <p14:creationId xmlns:p14="http://schemas.microsoft.com/office/powerpoint/2010/main" val="2424788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874" cy="6858000"/>
          </a:xfrm>
        </p:spPr>
      </p:pic>
    </p:spTree>
    <p:extLst>
      <p:ext uri="{BB962C8B-B14F-4D97-AF65-F5344CB8AC3E}">
        <p14:creationId xmlns:p14="http://schemas.microsoft.com/office/powerpoint/2010/main" val="104146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80608" cy="6858000"/>
          </a:xfrm>
        </p:spPr>
      </p:pic>
    </p:spTree>
    <p:extLst>
      <p:ext uri="{BB962C8B-B14F-4D97-AF65-F5344CB8AC3E}">
        <p14:creationId xmlns:p14="http://schemas.microsoft.com/office/powerpoint/2010/main" val="242149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1307152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3655" cy="6741368"/>
          </a:xfrm>
        </p:spPr>
      </p:pic>
    </p:spTree>
    <p:extLst>
      <p:ext uri="{BB962C8B-B14F-4D97-AF65-F5344CB8AC3E}">
        <p14:creationId xmlns:p14="http://schemas.microsoft.com/office/powerpoint/2010/main" val="183989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260" cy="6669360"/>
          </a:xfrm>
        </p:spPr>
      </p:pic>
    </p:spTree>
    <p:extLst>
      <p:ext uri="{BB962C8B-B14F-4D97-AF65-F5344CB8AC3E}">
        <p14:creationId xmlns:p14="http://schemas.microsoft.com/office/powerpoint/2010/main" val="298111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9657" cy="5301208"/>
          </a:xfrm>
        </p:spPr>
      </p:pic>
    </p:spTree>
    <p:extLst>
      <p:ext uri="{BB962C8B-B14F-4D97-AF65-F5344CB8AC3E}">
        <p14:creationId xmlns:p14="http://schemas.microsoft.com/office/powerpoint/2010/main" val="261914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6"/>
            <a:ext cx="9169234" cy="6071200"/>
          </a:xfrm>
        </p:spPr>
      </p:pic>
    </p:spTree>
    <p:extLst>
      <p:ext uri="{BB962C8B-B14F-4D97-AF65-F5344CB8AC3E}">
        <p14:creationId xmlns:p14="http://schemas.microsoft.com/office/powerpoint/2010/main" val="356136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0"/>
            <a:ext cx="9333337" cy="6453336"/>
          </a:xfrm>
        </p:spPr>
      </p:pic>
    </p:spTree>
    <p:extLst>
      <p:ext uri="{BB962C8B-B14F-4D97-AF65-F5344CB8AC3E}">
        <p14:creationId xmlns:p14="http://schemas.microsoft.com/office/powerpoint/2010/main" val="481799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5" y="0"/>
            <a:ext cx="9121089" cy="5733256"/>
          </a:xfrm>
        </p:spPr>
      </p:pic>
    </p:spTree>
    <p:extLst>
      <p:ext uri="{BB962C8B-B14F-4D97-AF65-F5344CB8AC3E}">
        <p14:creationId xmlns:p14="http://schemas.microsoft.com/office/powerpoint/2010/main" val="3028506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</Words>
  <Application>Microsoft Office PowerPoint</Application>
  <PresentationFormat>Presentazione su schermo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Naim, panorama del villaggio.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Naim, panorama del villaggio.</dc:title>
  <dc:creator>lenovo</dc:creator>
  <cp:lastModifiedBy>lenovo</cp:lastModifiedBy>
  <cp:revision>3</cp:revision>
  <dcterms:created xsi:type="dcterms:W3CDTF">2016-06-03T12:09:36Z</dcterms:created>
  <dcterms:modified xsi:type="dcterms:W3CDTF">2016-06-04T13:22:59Z</dcterms:modified>
</cp:coreProperties>
</file>