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5" r:id="rId3"/>
    <p:sldId id="263" r:id="rId4"/>
    <p:sldId id="260" r:id="rId5"/>
    <p:sldId id="267" r:id="rId6"/>
    <p:sldId id="256" r:id="rId7"/>
    <p:sldId id="272" r:id="rId8"/>
    <p:sldId id="273" r:id="rId9"/>
    <p:sldId id="262" r:id="rId10"/>
    <p:sldId id="270" r:id="rId11"/>
    <p:sldId id="258" r:id="rId12"/>
    <p:sldId id="269" r:id="rId13"/>
    <p:sldId id="261" r:id="rId14"/>
    <p:sldId id="257" r:id="rId15"/>
    <p:sldId id="259" r:id="rId16"/>
    <p:sldId id="264" r:id="rId17"/>
    <p:sldId id="268" r:id="rId18"/>
    <p:sldId id="271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610" autoAdjust="0"/>
  </p:normalViewPr>
  <p:slideViewPr>
    <p:cSldViewPr>
      <p:cViewPr varScale="1">
        <p:scale>
          <a:sx n="107" d="100"/>
          <a:sy n="107" d="100"/>
        </p:scale>
        <p:origin x="114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1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8858-18FF-488E-BD1E-6F481A9C32CE}" type="datetimeFigureOut">
              <a:rPr lang="it-IT" smtClean="0"/>
              <a:t>20/06/2021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82A2-54AC-4366-A593-905C5813FE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8799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8858-18FF-488E-BD1E-6F481A9C32CE}" type="datetimeFigureOut">
              <a:rPr lang="it-IT" smtClean="0"/>
              <a:t>20/06/2021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82A2-54AC-4366-A593-905C5813FE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9938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8858-18FF-488E-BD1E-6F481A9C32CE}" type="datetimeFigureOut">
              <a:rPr lang="it-IT" smtClean="0"/>
              <a:t>20/06/2021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82A2-54AC-4366-A593-905C5813FE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4168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8858-18FF-488E-BD1E-6F481A9C32CE}" type="datetimeFigureOut">
              <a:rPr lang="it-IT" smtClean="0"/>
              <a:t>20/06/2021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82A2-54AC-4366-A593-905C5813FE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6332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8858-18FF-488E-BD1E-6F481A9C32CE}" type="datetimeFigureOut">
              <a:rPr lang="it-IT" smtClean="0"/>
              <a:t>20/06/2021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82A2-54AC-4366-A593-905C5813FE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2221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8858-18FF-488E-BD1E-6F481A9C32CE}" type="datetimeFigureOut">
              <a:rPr lang="it-IT" smtClean="0"/>
              <a:t>20/06/2021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82A2-54AC-4366-A593-905C5813FE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9655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8858-18FF-488E-BD1E-6F481A9C32CE}" type="datetimeFigureOut">
              <a:rPr lang="it-IT" smtClean="0"/>
              <a:t>20/06/2021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82A2-54AC-4366-A593-905C5813FE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021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8858-18FF-488E-BD1E-6F481A9C32CE}" type="datetimeFigureOut">
              <a:rPr lang="it-IT" smtClean="0"/>
              <a:t>20/06/2021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82A2-54AC-4366-A593-905C5813FE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2528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8858-18FF-488E-BD1E-6F481A9C32CE}" type="datetimeFigureOut">
              <a:rPr lang="it-IT" smtClean="0"/>
              <a:t>20/06/2021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82A2-54AC-4366-A593-905C5813FE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6361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8858-18FF-488E-BD1E-6F481A9C32CE}" type="datetimeFigureOut">
              <a:rPr lang="it-IT" smtClean="0"/>
              <a:t>20/06/2021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82A2-54AC-4366-A593-905C5813FE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0008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38858-18FF-488E-BD1E-6F481A9C32CE}" type="datetimeFigureOut">
              <a:rPr lang="it-IT" smtClean="0"/>
              <a:t>20/06/2021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182A2-54AC-4366-A593-905C5813FE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2700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38858-18FF-488E-BD1E-6F481A9C32CE}" type="datetimeFigureOut">
              <a:rPr lang="it-IT" smtClean="0"/>
              <a:t>20/06/2021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182A2-54AC-4366-A593-905C5813FE1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811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it.wikipedia.org/wiki/Rotoli_del_Mar_Morto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" y="10412"/>
            <a:ext cx="2571519" cy="6847587"/>
          </a:xfrm>
        </p:spPr>
      </p:pic>
    </p:spTree>
    <p:extLst>
      <p:ext uri="{BB962C8B-B14F-4D97-AF65-F5344CB8AC3E}">
        <p14:creationId xmlns:p14="http://schemas.microsoft.com/office/powerpoint/2010/main" val="1932783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4"/>
            <a:ext cx="4534878" cy="6853335"/>
          </a:xfrm>
        </p:spPr>
      </p:pic>
    </p:spTree>
    <p:extLst>
      <p:ext uri="{BB962C8B-B14F-4D97-AF65-F5344CB8AC3E}">
        <p14:creationId xmlns:p14="http://schemas.microsoft.com/office/powerpoint/2010/main" val="3234615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1400" dirty="0"/>
              <a:t>Rovine di </a:t>
            </a:r>
            <a:r>
              <a:rPr lang="it-IT" sz="1400" dirty="0" err="1"/>
              <a:t>Qumran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6043" y="-47992"/>
            <a:ext cx="7651913" cy="6357312"/>
          </a:xfrm>
        </p:spPr>
      </p:pic>
    </p:spTree>
    <p:extLst>
      <p:ext uri="{BB962C8B-B14F-4D97-AF65-F5344CB8AC3E}">
        <p14:creationId xmlns:p14="http://schemas.microsoft.com/office/powerpoint/2010/main" val="2022535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61815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 err="1"/>
              <a:t>Qunran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836363" cy="5877272"/>
          </a:xfrm>
        </p:spPr>
      </p:pic>
    </p:spTree>
    <p:extLst>
      <p:ext uri="{BB962C8B-B14F-4D97-AF65-F5344CB8AC3E}">
        <p14:creationId xmlns:p14="http://schemas.microsoft.com/office/powerpoint/2010/main" val="664982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877272"/>
            <a:ext cx="8229600" cy="980728"/>
          </a:xfrm>
        </p:spPr>
        <p:txBody>
          <a:bodyPr>
            <a:normAutofit/>
          </a:bodyPr>
          <a:lstStyle/>
          <a:p>
            <a:r>
              <a:rPr lang="it-IT" sz="1400" dirty="0"/>
              <a:t>Il rotolo di rame di </a:t>
            </a:r>
            <a:r>
              <a:rPr lang="it-IT" sz="1400" dirty="0" err="1"/>
              <a:t>qumran</a:t>
            </a:r>
            <a:r>
              <a:rPr lang="it-IT" sz="1400" dirty="0"/>
              <a:t>  si trova attualmente nel Museo di Amman.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1" y="0"/>
            <a:ext cx="9136501" cy="4941168"/>
          </a:xfrm>
        </p:spPr>
      </p:pic>
    </p:spTree>
    <p:extLst>
      <p:ext uri="{BB962C8B-B14F-4D97-AF65-F5344CB8AC3E}">
        <p14:creationId xmlns:p14="http://schemas.microsoft.com/office/powerpoint/2010/main" val="3865031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11760" y="5517232"/>
            <a:ext cx="8229600" cy="864096"/>
          </a:xfrm>
        </p:spPr>
        <p:txBody>
          <a:bodyPr>
            <a:normAutofit/>
          </a:bodyPr>
          <a:lstStyle/>
          <a:p>
            <a:r>
              <a:rPr lang="it-IT" sz="1400" dirty="0"/>
              <a:t>Uno dei </a:t>
            </a:r>
            <a:r>
              <a:rPr lang="it-IT" sz="1400" dirty="0">
                <a:hlinkClick r:id="rId2" tooltip="Rotoli del Mar Morto"/>
              </a:rPr>
              <a:t>rotoli del Mar Morto</a:t>
            </a:r>
            <a:r>
              <a:rPr lang="it-IT" sz="1400" dirty="0"/>
              <a:t>: il Rotolo dei Salmi con la sua trascrizione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2" y="9128"/>
            <a:ext cx="9248216" cy="4355976"/>
          </a:xfrm>
        </p:spPr>
      </p:pic>
    </p:spTree>
    <p:extLst>
      <p:ext uri="{BB962C8B-B14F-4D97-AF65-F5344CB8AC3E}">
        <p14:creationId xmlns:p14="http://schemas.microsoft.com/office/powerpoint/2010/main" val="3450058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68144" y="274638"/>
            <a:ext cx="2818656" cy="1143000"/>
          </a:xfrm>
        </p:spPr>
        <p:txBody>
          <a:bodyPr>
            <a:normAutofit/>
          </a:bodyPr>
          <a:lstStyle/>
          <a:p>
            <a:r>
              <a:rPr lang="it-IT" sz="1400" dirty="0"/>
              <a:t>Il frammento </a:t>
            </a:r>
            <a:r>
              <a:rPr lang="it-IT" sz="1400" dirty="0" err="1"/>
              <a:t>7q5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4" y="-171400"/>
            <a:ext cx="5800644" cy="7200800"/>
          </a:xfrm>
        </p:spPr>
      </p:pic>
    </p:spTree>
    <p:extLst>
      <p:ext uri="{BB962C8B-B14F-4D97-AF65-F5344CB8AC3E}">
        <p14:creationId xmlns:p14="http://schemas.microsoft.com/office/powerpoint/2010/main" val="1410928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96"/>
            <a:ext cx="9185917" cy="5870375"/>
          </a:xfrm>
        </p:spPr>
      </p:pic>
    </p:spTree>
    <p:extLst>
      <p:ext uri="{BB962C8B-B14F-4D97-AF65-F5344CB8AC3E}">
        <p14:creationId xmlns:p14="http://schemas.microsoft.com/office/powerpoint/2010/main" val="2676226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735229" cy="6858000"/>
          </a:xfrm>
        </p:spPr>
      </p:pic>
    </p:spTree>
    <p:extLst>
      <p:ext uri="{BB962C8B-B14F-4D97-AF65-F5344CB8AC3E}">
        <p14:creationId xmlns:p14="http://schemas.microsoft.com/office/powerpoint/2010/main" val="778536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089" cy="6858000"/>
          </a:xfrm>
        </p:spPr>
      </p:pic>
    </p:spTree>
    <p:extLst>
      <p:ext uri="{BB962C8B-B14F-4D97-AF65-F5344CB8AC3E}">
        <p14:creationId xmlns:p14="http://schemas.microsoft.com/office/powerpoint/2010/main" val="2509230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1"/>
            <a:ext cx="9134872" cy="6089915"/>
          </a:xfrm>
        </p:spPr>
      </p:pic>
    </p:spTree>
    <p:extLst>
      <p:ext uri="{BB962C8B-B14F-4D97-AF65-F5344CB8AC3E}">
        <p14:creationId xmlns:p14="http://schemas.microsoft.com/office/powerpoint/2010/main" val="3325834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099392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8389" cy="6165304"/>
          </a:xfrm>
        </p:spPr>
      </p:pic>
    </p:spTree>
    <p:extLst>
      <p:ext uri="{BB962C8B-B14F-4D97-AF65-F5344CB8AC3E}">
        <p14:creationId xmlns:p14="http://schemas.microsoft.com/office/powerpoint/2010/main" val="3836528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28"/>
            <a:ext cx="9164876" cy="6079368"/>
          </a:xfrm>
        </p:spPr>
      </p:pic>
    </p:spTree>
    <p:extLst>
      <p:ext uri="{BB962C8B-B14F-4D97-AF65-F5344CB8AC3E}">
        <p14:creationId xmlns:p14="http://schemas.microsoft.com/office/powerpoint/2010/main" val="2918472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117"/>
            <a:ext cx="9188797" cy="6152187"/>
          </a:xfrm>
        </p:spPr>
      </p:pic>
    </p:spTree>
    <p:extLst>
      <p:ext uri="{BB962C8B-B14F-4D97-AF65-F5344CB8AC3E}">
        <p14:creationId xmlns:p14="http://schemas.microsoft.com/office/powerpoint/2010/main" val="1517654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566643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30" y="0"/>
            <a:ext cx="9144001" cy="6858000"/>
          </a:xfrm>
        </p:spPr>
      </p:pic>
    </p:spTree>
    <p:extLst>
      <p:ext uri="{BB962C8B-B14F-4D97-AF65-F5344CB8AC3E}">
        <p14:creationId xmlns:p14="http://schemas.microsoft.com/office/powerpoint/2010/main" val="1203896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0377291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632"/>
            <a:ext cx="9092179" cy="5932647"/>
          </a:xfrm>
        </p:spPr>
      </p:pic>
    </p:spTree>
    <p:extLst>
      <p:ext uri="{BB962C8B-B14F-4D97-AF65-F5344CB8AC3E}">
        <p14:creationId xmlns:p14="http://schemas.microsoft.com/office/powerpoint/2010/main" val="4076081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91014" cy="6858000"/>
          </a:xfrm>
        </p:spPr>
      </p:pic>
    </p:spTree>
    <p:extLst>
      <p:ext uri="{BB962C8B-B14F-4D97-AF65-F5344CB8AC3E}">
        <p14:creationId xmlns:p14="http://schemas.microsoft.com/office/powerpoint/2010/main" val="1100576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77838" cy="6858000"/>
          </a:xfrm>
        </p:spPr>
      </p:pic>
    </p:spTree>
    <p:extLst>
      <p:ext uri="{BB962C8B-B14F-4D97-AF65-F5344CB8AC3E}">
        <p14:creationId xmlns:p14="http://schemas.microsoft.com/office/powerpoint/2010/main" val="147984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5517232"/>
            <a:ext cx="9144000" cy="1340768"/>
          </a:xfrm>
        </p:spPr>
        <p:txBody>
          <a:bodyPr>
            <a:normAutofit/>
          </a:bodyPr>
          <a:lstStyle/>
          <a:p>
            <a:r>
              <a:rPr lang="it-IT" sz="1400" b="1" u="sng" dirty="0"/>
              <a:t>Nell’immagine di sopra, le rovine dell’antico sito di </a:t>
            </a:r>
            <a:r>
              <a:rPr lang="it-IT" sz="1400" b="1" u="sng" dirty="0" err="1"/>
              <a:t>Khirbet</a:t>
            </a:r>
            <a:r>
              <a:rPr lang="it-IT" sz="1400" b="1" u="sng" dirty="0"/>
              <a:t> </a:t>
            </a:r>
            <a:r>
              <a:rPr lang="it-IT" sz="1400" b="1" u="sng" dirty="0" err="1"/>
              <a:t>Qumran</a:t>
            </a:r>
            <a:r>
              <a:rPr lang="it-IT" sz="1400" b="1" u="sng" dirty="0"/>
              <a:t>, l’area che comprende il cimitero vicino al sito e le grotte nella roccia distanti alcune centinaia di metri dall’insediamento. Le undici grotte di </a:t>
            </a:r>
            <a:r>
              <a:rPr lang="it-IT" sz="1400" b="1" u="sng" dirty="0" err="1"/>
              <a:t>Qumran</a:t>
            </a:r>
            <a:r>
              <a:rPr lang="it-IT" sz="1400" b="1" u="sng" dirty="0"/>
              <a:t> hanno custodito i frammenti di rotoli ebraici scritti più di duemila anni fa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8"/>
            <a:ext cx="9125045" cy="5728568"/>
          </a:xfrm>
        </p:spPr>
      </p:pic>
    </p:spTree>
    <p:extLst>
      <p:ext uri="{BB962C8B-B14F-4D97-AF65-F5344CB8AC3E}">
        <p14:creationId xmlns:p14="http://schemas.microsoft.com/office/powerpoint/2010/main" val="1444967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1400" dirty="0"/>
              <a:t>Foto scattata dalle grotte di </a:t>
            </a:r>
            <a:r>
              <a:rPr lang="it-IT" sz="1400" dirty="0" err="1"/>
              <a:t>Qumran</a:t>
            </a:r>
            <a:r>
              <a:rPr lang="it-IT" sz="1400" dirty="0"/>
              <a:t>; in lontananza il Mar Morto e la costa giordana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88"/>
            <a:ext cx="8310165" cy="6232624"/>
          </a:xfrm>
        </p:spPr>
      </p:pic>
    </p:spTree>
    <p:extLst>
      <p:ext uri="{BB962C8B-B14F-4D97-AF65-F5344CB8AC3E}">
        <p14:creationId xmlns:p14="http://schemas.microsoft.com/office/powerpoint/2010/main" val="3076751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43550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5949280"/>
            <a:ext cx="7772400" cy="908720"/>
          </a:xfrm>
        </p:spPr>
        <p:txBody>
          <a:bodyPr>
            <a:normAutofit/>
          </a:bodyPr>
          <a:lstStyle/>
          <a:p>
            <a:r>
              <a:rPr lang="it-IT" sz="1400" dirty="0"/>
              <a:t>Deserto della Giudea, presso </a:t>
            </a:r>
            <a:r>
              <a:rPr lang="it-IT" sz="1400" dirty="0" err="1"/>
              <a:t>Qumram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7" y="-20960"/>
            <a:ext cx="9164979" cy="575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40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" y="0"/>
            <a:ext cx="9126073" cy="5445224"/>
          </a:xfrm>
        </p:spPr>
      </p:pic>
    </p:spTree>
    <p:extLst>
      <p:ext uri="{BB962C8B-B14F-4D97-AF65-F5344CB8AC3E}">
        <p14:creationId xmlns:p14="http://schemas.microsoft.com/office/powerpoint/2010/main" val="4163298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971761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1400" dirty="0"/>
              <a:t>Grotta a </a:t>
            </a:r>
            <a:r>
              <a:rPr lang="it-IT" sz="1400" dirty="0" err="1"/>
              <a:t>Qumran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59" y="0"/>
            <a:ext cx="8359682" cy="6308948"/>
          </a:xfrm>
        </p:spPr>
      </p:pic>
    </p:spTree>
    <p:extLst>
      <p:ext uri="{BB962C8B-B14F-4D97-AF65-F5344CB8AC3E}">
        <p14:creationId xmlns:p14="http://schemas.microsoft.com/office/powerpoint/2010/main" val="40962045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</Words>
  <Application>Microsoft Office PowerPoint</Application>
  <PresentationFormat>Presentazione su schermo (4:3)</PresentationFormat>
  <Paragraphs>9</Paragraphs>
  <Slides>29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2" baseType="lpstr">
      <vt:lpstr>Arial</vt:lpstr>
      <vt:lpstr>Calibri</vt:lpstr>
      <vt:lpstr>Tema di Office</vt:lpstr>
      <vt:lpstr>Presentazione standard di PowerPoint</vt:lpstr>
      <vt:lpstr>Presentazione standard di PowerPoint</vt:lpstr>
      <vt:lpstr>Nell’immagine di sopra, le rovine dell’antico sito di Khirbet Qumran, l’area che comprende il cimitero vicino al sito e le grotte nella roccia distanti alcune centinaia di metri dall’insediamento. Le undici grotte di Qumran hanno custodito i frammenti di rotoli ebraici scritti più di duemila anni fa</vt:lpstr>
      <vt:lpstr>Foto scattata dalle grotte di Qumran; in lontananza il Mar Morto e la costa giordana</vt:lpstr>
      <vt:lpstr>Presentazione standard di PowerPoint</vt:lpstr>
      <vt:lpstr>Deserto della Giudea, presso Qumram</vt:lpstr>
      <vt:lpstr>Presentazione standard di PowerPoint</vt:lpstr>
      <vt:lpstr>Presentazione standard di PowerPoint</vt:lpstr>
      <vt:lpstr>Grotta a Qumran</vt:lpstr>
      <vt:lpstr>Presentazione standard di PowerPoint</vt:lpstr>
      <vt:lpstr>Rovine di Qumran</vt:lpstr>
      <vt:lpstr>Presentazione standard di PowerPoint</vt:lpstr>
      <vt:lpstr>Qunran</vt:lpstr>
      <vt:lpstr>Il rotolo di rame di qumran  si trova attualmente nel Museo di Amman.</vt:lpstr>
      <vt:lpstr>Uno dei rotoli del Mar Morto: il Rotolo dei Salmi con la sua trascrizione</vt:lpstr>
      <vt:lpstr>Il frammento 7q5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Deserto della Giudea, presso Qumram</dc:title>
  <dc:creator>lenovo</dc:creator>
  <cp:lastModifiedBy>Secondo Brunelli</cp:lastModifiedBy>
  <cp:revision>8</cp:revision>
  <dcterms:created xsi:type="dcterms:W3CDTF">2016-06-03T19:54:42Z</dcterms:created>
  <dcterms:modified xsi:type="dcterms:W3CDTF">2021-06-20T12:52:40Z</dcterms:modified>
</cp:coreProperties>
</file>