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A3AA-728A-4C07-A2C6-5FB5D37981E8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7A6-BFA1-4944-920A-B94DAC5C1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71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A3AA-728A-4C07-A2C6-5FB5D37981E8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7A6-BFA1-4944-920A-B94DAC5C1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902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A3AA-728A-4C07-A2C6-5FB5D37981E8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7A6-BFA1-4944-920A-B94DAC5C1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97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A3AA-728A-4C07-A2C6-5FB5D37981E8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7A6-BFA1-4944-920A-B94DAC5C1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598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A3AA-728A-4C07-A2C6-5FB5D37981E8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7A6-BFA1-4944-920A-B94DAC5C1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492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A3AA-728A-4C07-A2C6-5FB5D37981E8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7A6-BFA1-4944-920A-B94DAC5C1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91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A3AA-728A-4C07-A2C6-5FB5D37981E8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7A6-BFA1-4944-920A-B94DAC5C1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5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A3AA-728A-4C07-A2C6-5FB5D37981E8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7A6-BFA1-4944-920A-B94DAC5C1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31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A3AA-728A-4C07-A2C6-5FB5D37981E8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7A6-BFA1-4944-920A-B94DAC5C1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45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A3AA-728A-4C07-A2C6-5FB5D37981E8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7A6-BFA1-4944-920A-B94DAC5C1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08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A3AA-728A-4C07-A2C6-5FB5D37981E8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87A6-BFA1-4944-920A-B94DAC5C1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274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7A3AA-728A-4C07-A2C6-5FB5D37981E8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687A6-BFA1-4944-920A-B94DAC5C1B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577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8600" y="4797152"/>
            <a:ext cx="9115400" cy="2060848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Sefforis</a:t>
            </a:r>
            <a:r>
              <a:rPr lang="it-IT" sz="1400" dirty="0" smtClean="0"/>
              <a:t>, a 6 Km a nord di </a:t>
            </a:r>
            <a:r>
              <a:rPr lang="it-IT" sz="1400" dirty="0" err="1" smtClean="0"/>
              <a:t>Nazaret</a:t>
            </a:r>
            <a:r>
              <a:rPr lang="it-IT" sz="1400" dirty="0" smtClean="0"/>
              <a:t>. </a:t>
            </a:r>
            <a:r>
              <a:rPr lang="it-IT" sz="1400" dirty="0" smtClean="0">
                <a:effectLst/>
              </a:rPr>
              <a:t>1. Ingresso al sito archeologico, 2. Decumano e Cardo (II-VI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</a:t>
            </a:r>
            <a:br>
              <a:rPr lang="it-IT" sz="1400" dirty="0" smtClean="0">
                <a:effectLst/>
              </a:rPr>
            </a:br>
            <a:r>
              <a:rPr lang="it-IT" sz="1400" dirty="0" smtClean="0">
                <a:effectLst/>
              </a:rPr>
              <a:t>3. Domus con mosaico nilotico (V-VI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), 4. Mosaico dell’Orfeo (III-IV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 e resti della basilica bizantina (V-VI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), 5. Edificio pubblico con mosaici (II-IV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), 6. Edificio monumentale romano (II-IV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), 7. Domus di Dioniso (III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), 8. Torre crociata (XII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 ed ottomana (XVIII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 9. Quartiere abitativo (I-VI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), 10. Teatro romano (II-VI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), 11. Abitazione bizantina (V-VI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), 12. Sinagoga (V-VI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), 13. Chiesa crociata di Sant’Anna (XII sec. </a:t>
            </a:r>
            <a:r>
              <a:rPr lang="it-IT" sz="1400" dirty="0" err="1" smtClean="0">
                <a:effectLst/>
              </a:rPr>
              <a:t>dC</a:t>
            </a:r>
            <a:r>
              <a:rPr lang="it-IT" sz="1400" dirty="0" smtClean="0">
                <a:effectLst/>
              </a:rPr>
              <a:t>)</a:t>
            </a:r>
            <a:endParaRPr lang="it-IT" sz="1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600" y="5517232"/>
            <a:ext cx="9115400" cy="1340768"/>
          </a:xfrm>
        </p:spPr>
        <p:txBody>
          <a:bodyPr/>
          <a:lstStyle/>
          <a:p>
            <a:r>
              <a:rPr lang="it-IT" dirty="0" smtClean="0"/>
              <a:t>, , ,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0"/>
            <a:ext cx="7639744" cy="471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351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093296"/>
            <a:ext cx="8229600" cy="764704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Sefforis</a:t>
            </a:r>
            <a:r>
              <a:rPr lang="it-IT" sz="1400" dirty="0" smtClean="0"/>
              <a:t>, il cardo</a:t>
            </a:r>
            <a:endParaRPr lang="it-IT" sz="1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412427" cy="6309320"/>
          </a:xfrm>
        </p:spPr>
      </p:pic>
    </p:spTree>
    <p:extLst>
      <p:ext uri="{BB962C8B-B14F-4D97-AF65-F5344CB8AC3E}">
        <p14:creationId xmlns:p14="http://schemas.microsoft.com/office/powerpoint/2010/main" val="1721578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093296"/>
            <a:ext cx="8229600" cy="764704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Sefforis</a:t>
            </a:r>
            <a:r>
              <a:rPr lang="it-IT" sz="1400" dirty="0" smtClean="0"/>
              <a:t>, capitale della Galilea al tempo di Gesù</a:t>
            </a:r>
            <a:endParaRPr lang="it-IT" sz="1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220405" cy="6165304"/>
          </a:xfrm>
        </p:spPr>
      </p:pic>
    </p:spTree>
    <p:extLst>
      <p:ext uri="{BB962C8B-B14F-4D97-AF65-F5344CB8AC3E}">
        <p14:creationId xmlns:p14="http://schemas.microsoft.com/office/powerpoint/2010/main" val="1675320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96136" y="274638"/>
            <a:ext cx="2890664" cy="1143000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Sefforis</a:t>
            </a:r>
            <a:r>
              <a:rPr lang="it-IT" sz="1400" dirty="0" smtClean="0"/>
              <a:t>, </a:t>
            </a:r>
            <a:r>
              <a:rPr lang="it-IT" sz="1400" dirty="0" err="1" smtClean="0"/>
              <a:t>moasaico</a:t>
            </a:r>
            <a:r>
              <a:rPr lang="it-IT" sz="1400" dirty="0" smtClean="0"/>
              <a:t> nella casa </a:t>
            </a:r>
            <a:r>
              <a:rPr lang="it-IT" sz="1400" dirty="0" err="1" smtClean="0"/>
              <a:t>delNilo</a:t>
            </a:r>
            <a:endParaRPr lang="it-IT" sz="1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60"/>
            <a:ext cx="5137305" cy="6849740"/>
          </a:xfrm>
        </p:spPr>
      </p:pic>
    </p:spTree>
    <p:extLst>
      <p:ext uri="{BB962C8B-B14F-4D97-AF65-F5344CB8AC3E}">
        <p14:creationId xmlns:p14="http://schemas.microsoft.com/office/powerpoint/2010/main" val="1392219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1143000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Sefforis</a:t>
            </a:r>
            <a:r>
              <a:rPr lang="it-IT" sz="1400" dirty="0" smtClean="0"/>
              <a:t>, </a:t>
            </a:r>
            <a:r>
              <a:rPr lang="it-IT" sz="1400" dirty="0" err="1" smtClean="0"/>
              <a:t>moasaico</a:t>
            </a:r>
            <a:r>
              <a:rPr lang="it-IT" sz="1400" dirty="0" smtClean="0"/>
              <a:t> con centauro nella casa del Nilo</a:t>
            </a:r>
            <a:endParaRPr lang="it-IT" sz="1400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8" y="0"/>
            <a:ext cx="5143500" cy="6858000"/>
          </a:xfrm>
        </p:spPr>
      </p:pic>
    </p:spTree>
    <p:extLst>
      <p:ext uri="{BB962C8B-B14F-4D97-AF65-F5344CB8AC3E}">
        <p14:creationId xmlns:p14="http://schemas.microsoft.com/office/powerpoint/2010/main" val="2755837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37312"/>
            <a:ext cx="8229600" cy="620688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Sefforis</a:t>
            </a:r>
            <a:r>
              <a:rPr lang="it-IT" sz="1400" dirty="0" smtClean="0"/>
              <a:t>, veduta dalla fortezza</a:t>
            </a:r>
            <a:endParaRPr lang="it-IT" sz="1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48" y="0"/>
            <a:ext cx="8604448" cy="6453336"/>
          </a:xfrm>
        </p:spPr>
      </p:pic>
    </p:spTree>
    <p:extLst>
      <p:ext uri="{BB962C8B-B14F-4D97-AF65-F5344CB8AC3E}">
        <p14:creationId xmlns:p14="http://schemas.microsoft.com/office/powerpoint/2010/main" val="592637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165304"/>
            <a:ext cx="8229600" cy="692696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Sefforis</a:t>
            </a:r>
            <a:r>
              <a:rPr lang="it-IT" sz="1400" dirty="0" smtClean="0"/>
              <a:t>, veduta dalla fortezza</a:t>
            </a:r>
            <a:endParaRPr lang="it-IT" sz="1400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8508438" cy="6381328"/>
          </a:xfrm>
        </p:spPr>
      </p:pic>
    </p:spTree>
    <p:extLst>
      <p:ext uri="{BB962C8B-B14F-4D97-AF65-F5344CB8AC3E}">
        <p14:creationId xmlns:p14="http://schemas.microsoft.com/office/powerpoint/2010/main" val="2896173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444"/>
            <a:ext cx="9126075" cy="6844556"/>
          </a:xfrm>
        </p:spPr>
      </p:pic>
    </p:spTree>
    <p:extLst>
      <p:ext uri="{BB962C8B-B14F-4D97-AF65-F5344CB8AC3E}">
        <p14:creationId xmlns:p14="http://schemas.microsoft.com/office/powerpoint/2010/main" val="2123495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2"/>
            <a:ext cx="9131664" cy="6848748"/>
          </a:xfrm>
        </p:spPr>
      </p:pic>
    </p:spTree>
    <p:extLst>
      <p:ext uri="{BB962C8B-B14F-4D97-AF65-F5344CB8AC3E}">
        <p14:creationId xmlns:p14="http://schemas.microsoft.com/office/powerpoint/2010/main" val="1295290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Sefforis</a:t>
            </a:r>
            <a:r>
              <a:rPr lang="it-IT" sz="1400" dirty="0" smtClean="0"/>
              <a:t>, Il cardo</a:t>
            </a:r>
            <a:endParaRPr lang="it-IT" sz="1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7554" cy="6093296"/>
          </a:xfrm>
        </p:spPr>
      </p:pic>
    </p:spTree>
    <p:extLst>
      <p:ext uri="{BB962C8B-B14F-4D97-AF65-F5344CB8AC3E}">
        <p14:creationId xmlns:p14="http://schemas.microsoft.com/office/powerpoint/2010/main" val="726938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60032" y="274638"/>
            <a:ext cx="3826768" cy="1143000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Sefforis</a:t>
            </a:r>
            <a:r>
              <a:rPr lang="it-IT" sz="1400" dirty="0" smtClean="0"/>
              <a:t>, mosaico nilotico</a:t>
            </a:r>
            <a:endParaRPr lang="it-IT" sz="1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33" y="0"/>
            <a:ext cx="4536831" cy="6858000"/>
          </a:xfrm>
        </p:spPr>
      </p:pic>
    </p:spTree>
    <p:extLst>
      <p:ext uri="{BB962C8B-B14F-4D97-AF65-F5344CB8AC3E}">
        <p14:creationId xmlns:p14="http://schemas.microsoft.com/office/powerpoint/2010/main" val="3141944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165304"/>
            <a:ext cx="8229600" cy="692696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Sefforis</a:t>
            </a:r>
            <a:r>
              <a:rPr lang="it-IT" sz="1400" dirty="0" smtClean="0"/>
              <a:t>, Villa romana, con mosaico di Dioniso.</a:t>
            </a:r>
            <a:endParaRPr lang="it-IT" sz="1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7555" cy="6093296"/>
          </a:xfrm>
        </p:spPr>
      </p:pic>
    </p:spTree>
    <p:extLst>
      <p:ext uri="{BB962C8B-B14F-4D97-AF65-F5344CB8AC3E}">
        <p14:creationId xmlns:p14="http://schemas.microsoft.com/office/powerpoint/2010/main" val="2109754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37312"/>
            <a:ext cx="8229600" cy="620688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Sefforis</a:t>
            </a:r>
            <a:r>
              <a:rPr lang="it-IT" sz="1400" dirty="0" smtClean="0"/>
              <a:t>, Villa romana, con particolare del mosaico</a:t>
            </a:r>
            <a:endParaRPr lang="it-IT" sz="1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" y="619"/>
            <a:ext cx="8452916" cy="6351903"/>
          </a:xfrm>
        </p:spPr>
      </p:pic>
    </p:spTree>
    <p:extLst>
      <p:ext uri="{BB962C8B-B14F-4D97-AF65-F5344CB8AC3E}">
        <p14:creationId xmlns:p14="http://schemas.microsoft.com/office/powerpoint/2010/main" val="248235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</p:spPr>
      </p:pic>
    </p:spTree>
    <p:extLst>
      <p:ext uri="{BB962C8B-B14F-4D97-AF65-F5344CB8AC3E}">
        <p14:creationId xmlns:p14="http://schemas.microsoft.com/office/powerpoint/2010/main" val="3397574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4449" cy="6165304"/>
          </a:xfrm>
        </p:spPr>
      </p:pic>
    </p:spTree>
    <p:extLst>
      <p:ext uri="{BB962C8B-B14F-4D97-AF65-F5344CB8AC3E}">
        <p14:creationId xmlns:p14="http://schemas.microsoft.com/office/powerpoint/2010/main" val="3180520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Sefforis</a:t>
            </a:r>
            <a:r>
              <a:rPr lang="it-IT" sz="1400" dirty="0" smtClean="0"/>
              <a:t>, il teatro</a:t>
            </a:r>
            <a:endParaRPr lang="it-IT" sz="1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084"/>
            <a:ext cx="9189242" cy="6114380"/>
          </a:xfrm>
        </p:spPr>
      </p:pic>
    </p:spTree>
    <p:extLst>
      <p:ext uri="{BB962C8B-B14F-4D97-AF65-F5344CB8AC3E}">
        <p14:creationId xmlns:p14="http://schemas.microsoft.com/office/powerpoint/2010/main" val="3702528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Sefforis</a:t>
            </a:r>
            <a:r>
              <a:rPr lang="it-IT" sz="1400" dirty="0" smtClean="0"/>
              <a:t>, mosaico della sinagoga.</a:t>
            </a:r>
            <a:endParaRPr lang="it-IT" sz="1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091207" cy="6381328"/>
          </a:xfrm>
        </p:spPr>
      </p:pic>
    </p:spTree>
    <p:extLst>
      <p:ext uri="{BB962C8B-B14F-4D97-AF65-F5344CB8AC3E}">
        <p14:creationId xmlns:p14="http://schemas.microsoft.com/office/powerpoint/2010/main" val="37016025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106</Words>
  <Application>Microsoft Office PowerPoint</Application>
  <PresentationFormat>Presentazione su schermo (4:3)</PresentationFormat>
  <Paragraphs>14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Sefforis, a 6 Km a nord di Nazaret. 1. Ingresso al sito archeologico, 2. Decumano e Cardo (II-VI sec. dC) 3. Domus con mosaico nilotico (V-VI sec. dC), 4. Mosaico dell’Orfeo (III-IV sec. dC) e resti della basilica bizantina (V-VI sec. dC), 5. Edificio pubblico con mosaici (II-IV sec. dC), 6. Edificio monumentale romano (II-IV sec. dC), 7. Domus di Dioniso (III sec. dC), 8. Torre crociata (XII sec. dC) ed ottomana (XVIII sec. dC) 9. Quartiere abitativo (I-VI sec. dC), 10. Teatro romano (II-VI sec. dC), 11. Abitazione bizantina (V-VI sec. dC), 12. Sinagoga (V-VI sec. dC), 13. Chiesa crociata di Sant’Anna (XII sec. dC)</vt:lpstr>
      <vt:lpstr>Sefforis, Il cardo</vt:lpstr>
      <vt:lpstr>Sefforis, mosaico nilotico</vt:lpstr>
      <vt:lpstr>Sefforis, Villa romana, con mosaico di Dioniso.</vt:lpstr>
      <vt:lpstr>Sefforis, Villa romana, con particolare del mosaico</vt:lpstr>
      <vt:lpstr>Presentazione standard di PowerPoint</vt:lpstr>
      <vt:lpstr>Presentazione standard di PowerPoint</vt:lpstr>
      <vt:lpstr>Sefforis, il teatro</vt:lpstr>
      <vt:lpstr>Sefforis, mosaico della sinagoga.</vt:lpstr>
      <vt:lpstr>Sefforis, il cardo</vt:lpstr>
      <vt:lpstr>Sefforis, capitale della Galilea al tempo di Gesù</vt:lpstr>
      <vt:lpstr>Sefforis, moasaico nella casa delNilo</vt:lpstr>
      <vt:lpstr>Sefforis, moasaico con centauro nella casa del Nilo</vt:lpstr>
      <vt:lpstr>Sefforis, veduta dalla fortezza</vt:lpstr>
      <vt:lpstr>Sefforis, veduta dalla fortezza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Sefforis, a 6 Km a nord di Nazaret. 1. Ingresso al sito archeologico, 2. Decumano e Cardo (II-VI sec. dC) 3. Domus con mosaico nilotico (V-VI sec. dC), 4. Mosaico dell’Orfeo (III-IV sec. dC) e resti della basilica bizantina (V-VI sec. dC), 5. Edificio pubblico con mosaici (II-IV sec. dC), 6. Edificio monumentale romano (II-IV sec. dC), 7. Domus di Dioniso (III sec. dC), 8. Torre crociata (XII sec. dC) ed ottomana (XVIII sec. dC) 9. Quartiere abitativo (I-VI sec. dC), 10. Teatro romano (II-VI sec. dC), 11. Abitazione bizantina (V-VI sec. dC), 12. Sinagoga (V-VI sec. dC), 13. Chiesa crociata di Sant’Anna (XII sec. dC)</dc:title>
  <dc:creator>lenovo</dc:creator>
  <cp:lastModifiedBy>lenovo</cp:lastModifiedBy>
  <cp:revision>4</cp:revision>
  <dcterms:created xsi:type="dcterms:W3CDTF">2016-06-06T19:46:46Z</dcterms:created>
  <dcterms:modified xsi:type="dcterms:W3CDTF">2016-06-06T20:26:52Z</dcterms:modified>
</cp:coreProperties>
</file>