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67" r:id="rId5"/>
    <p:sldId id="265" r:id="rId6"/>
    <p:sldId id="266" r:id="rId7"/>
    <p:sldId id="258" r:id="rId8"/>
    <p:sldId id="279" r:id="rId9"/>
    <p:sldId id="262" r:id="rId10"/>
    <p:sldId id="264" r:id="rId11"/>
    <p:sldId id="261" r:id="rId12"/>
    <p:sldId id="275" r:id="rId13"/>
    <p:sldId id="268" r:id="rId14"/>
    <p:sldId id="260" r:id="rId15"/>
    <p:sldId id="277" r:id="rId16"/>
    <p:sldId id="270" r:id="rId17"/>
    <p:sldId id="274" r:id="rId18"/>
    <p:sldId id="276" r:id="rId19"/>
    <p:sldId id="272" r:id="rId20"/>
    <p:sldId id="257" r:id="rId21"/>
    <p:sldId id="269" r:id="rId22"/>
    <p:sldId id="271" r:id="rId23"/>
    <p:sldId id="278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A57F-8776-404F-A375-0F6887E98460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E82C-E85A-4F1F-8D5A-C58A8A558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57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A57F-8776-404F-A375-0F6887E98460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E82C-E85A-4F1F-8D5A-C58A8A558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649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A57F-8776-404F-A375-0F6887E98460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E82C-E85A-4F1F-8D5A-C58A8A558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745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A57F-8776-404F-A375-0F6887E98460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E82C-E85A-4F1F-8D5A-C58A8A558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464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A57F-8776-404F-A375-0F6887E98460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E82C-E85A-4F1F-8D5A-C58A8A558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673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A57F-8776-404F-A375-0F6887E98460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E82C-E85A-4F1F-8D5A-C58A8A558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735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A57F-8776-404F-A375-0F6887E98460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E82C-E85A-4F1F-8D5A-C58A8A558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595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A57F-8776-404F-A375-0F6887E98460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E82C-E85A-4F1F-8D5A-C58A8A558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320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A57F-8776-404F-A375-0F6887E98460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E82C-E85A-4F1F-8D5A-C58A8A558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4762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A57F-8776-404F-A375-0F6887E98460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E82C-E85A-4F1F-8D5A-C58A8A558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339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A57F-8776-404F-A375-0F6887E98460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E82C-E85A-4F1F-8D5A-C58A8A558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288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FA57F-8776-404F-A375-0F6887E98460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6E82C-E85A-4F1F-8D5A-C58A8A558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307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63888" y="2130425"/>
            <a:ext cx="4894312" cy="1470025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Sichem</a:t>
            </a:r>
            <a:r>
              <a:rPr lang="it-IT" sz="1400" smtClean="0"/>
              <a:t>.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" y="-9306"/>
            <a:ext cx="3242142" cy="689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64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384"/>
            <a:ext cx="9215931" cy="6389712"/>
          </a:xfrm>
        </p:spPr>
      </p:pic>
    </p:spTree>
    <p:extLst>
      <p:ext uri="{BB962C8B-B14F-4D97-AF65-F5344CB8AC3E}">
        <p14:creationId xmlns:p14="http://schemas.microsoft.com/office/powerpoint/2010/main" val="3095129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616"/>
            <a:ext cx="9131795" cy="5989672"/>
          </a:xfrm>
        </p:spPr>
      </p:pic>
    </p:spTree>
    <p:extLst>
      <p:ext uri="{BB962C8B-B14F-4D97-AF65-F5344CB8AC3E}">
        <p14:creationId xmlns:p14="http://schemas.microsoft.com/office/powerpoint/2010/main" val="509623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1" y="3800"/>
            <a:ext cx="9218289" cy="3641224"/>
          </a:xfrm>
        </p:spPr>
      </p:pic>
    </p:spTree>
    <p:extLst>
      <p:ext uri="{BB962C8B-B14F-4D97-AF65-F5344CB8AC3E}">
        <p14:creationId xmlns:p14="http://schemas.microsoft.com/office/powerpoint/2010/main" val="2565931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453202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2"/>
            <a:ext cx="9130418" cy="6163032"/>
          </a:xfrm>
        </p:spPr>
      </p:pic>
    </p:spTree>
    <p:extLst>
      <p:ext uri="{BB962C8B-B14F-4D97-AF65-F5344CB8AC3E}">
        <p14:creationId xmlns:p14="http://schemas.microsoft.com/office/powerpoint/2010/main" val="282708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048"/>
            <a:ext cx="9213579" cy="5002128"/>
          </a:xfrm>
        </p:spPr>
      </p:pic>
    </p:spTree>
    <p:extLst>
      <p:ext uri="{BB962C8B-B14F-4D97-AF65-F5344CB8AC3E}">
        <p14:creationId xmlns:p14="http://schemas.microsoft.com/office/powerpoint/2010/main" val="1089487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9123680" cy="6842760"/>
          </a:xfrm>
        </p:spPr>
      </p:pic>
    </p:spTree>
    <p:extLst>
      <p:ext uri="{BB962C8B-B14F-4D97-AF65-F5344CB8AC3E}">
        <p14:creationId xmlns:p14="http://schemas.microsoft.com/office/powerpoint/2010/main" val="1042181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2851" cy="6093296"/>
          </a:xfrm>
        </p:spPr>
      </p:pic>
    </p:spTree>
    <p:extLst>
      <p:ext uri="{BB962C8B-B14F-4D97-AF65-F5344CB8AC3E}">
        <p14:creationId xmlns:p14="http://schemas.microsoft.com/office/powerpoint/2010/main" val="1919781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0" y="17904"/>
            <a:ext cx="9120126" cy="6840096"/>
          </a:xfrm>
        </p:spPr>
      </p:pic>
    </p:spTree>
    <p:extLst>
      <p:ext uri="{BB962C8B-B14F-4D97-AF65-F5344CB8AC3E}">
        <p14:creationId xmlns:p14="http://schemas.microsoft.com/office/powerpoint/2010/main" val="1330109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376"/>
            <a:ext cx="9122165" cy="6841624"/>
          </a:xfrm>
        </p:spPr>
      </p:pic>
    </p:spTree>
    <p:extLst>
      <p:ext uri="{BB962C8B-B14F-4D97-AF65-F5344CB8AC3E}">
        <p14:creationId xmlns:p14="http://schemas.microsoft.com/office/powerpoint/2010/main" val="1777467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" y="0"/>
            <a:ext cx="9781322" cy="7245424"/>
          </a:xfrm>
        </p:spPr>
      </p:pic>
    </p:spTree>
    <p:extLst>
      <p:ext uri="{BB962C8B-B14F-4D97-AF65-F5344CB8AC3E}">
        <p14:creationId xmlns:p14="http://schemas.microsoft.com/office/powerpoint/2010/main" val="3852071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3985" cy="6021288"/>
          </a:xfrm>
        </p:spPr>
      </p:pic>
    </p:spTree>
    <p:extLst>
      <p:ext uri="{BB962C8B-B14F-4D97-AF65-F5344CB8AC3E}">
        <p14:creationId xmlns:p14="http://schemas.microsoft.com/office/powerpoint/2010/main" val="3147015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44"/>
            <a:ext cx="9099808" cy="6824856"/>
          </a:xfrm>
        </p:spPr>
      </p:pic>
    </p:spTree>
    <p:extLst>
      <p:ext uri="{BB962C8B-B14F-4D97-AF65-F5344CB8AC3E}">
        <p14:creationId xmlns:p14="http://schemas.microsoft.com/office/powerpoint/2010/main" val="1542573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2"/>
            <a:ext cx="9200338" cy="3919344"/>
          </a:xfrm>
        </p:spPr>
      </p:pic>
    </p:spTree>
    <p:extLst>
      <p:ext uri="{BB962C8B-B14F-4D97-AF65-F5344CB8AC3E}">
        <p14:creationId xmlns:p14="http://schemas.microsoft.com/office/powerpoint/2010/main" val="3715696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" y="0"/>
            <a:ext cx="9143516" cy="6093296"/>
          </a:xfrm>
        </p:spPr>
      </p:pic>
    </p:spTree>
    <p:extLst>
      <p:ext uri="{BB962C8B-B14F-4D97-AF65-F5344CB8AC3E}">
        <p14:creationId xmlns:p14="http://schemas.microsoft.com/office/powerpoint/2010/main" val="483826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2" y="0"/>
            <a:ext cx="4607718" cy="6858000"/>
          </a:xfrm>
        </p:spPr>
      </p:pic>
    </p:spTree>
    <p:extLst>
      <p:ext uri="{BB962C8B-B14F-4D97-AF65-F5344CB8AC3E}">
        <p14:creationId xmlns:p14="http://schemas.microsoft.com/office/powerpoint/2010/main" val="1767550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20125" cy="6858000"/>
          </a:xfrm>
        </p:spPr>
      </p:pic>
    </p:spTree>
    <p:extLst>
      <p:ext uri="{BB962C8B-B14F-4D97-AF65-F5344CB8AC3E}">
        <p14:creationId xmlns:p14="http://schemas.microsoft.com/office/powerpoint/2010/main" val="2511795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904"/>
            <a:ext cx="4458993" cy="6840096"/>
          </a:xfrm>
        </p:spPr>
      </p:pic>
    </p:spTree>
    <p:extLst>
      <p:ext uri="{BB962C8B-B14F-4D97-AF65-F5344CB8AC3E}">
        <p14:creationId xmlns:p14="http://schemas.microsoft.com/office/powerpoint/2010/main" val="1472442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5" y="0"/>
            <a:ext cx="9155657" cy="5661248"/>
          </a:xfrm>
        </p:spPr>
      </p:pic>
    </p:spTree>
    <p:extLst>
      <p:ext uri="{BB962C8B-B14F-4D97-AF65-F5344CB8AC3E}">
        <p14:creationId xmlns:p14="http://schemas.microsoft.com/office/powerpoint/2010/main" val="82399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11363" cy="6858000"/>
          </a:xfrm>
        </p:spPr>
      </p:pic>
    </p:spTree>
    <p:extLst>
      <p:ext uri="{BB962C8B-B14F-4D97-AF65-F5344CB8AC3E}">
        <p14:creationId xmlns:p14="http://schemas.microsoft.com/office/powerpoint/2010/main" val="1655576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8"/>
            <a:ext cx="4975108" cy="6852672"/>
          </a:xfrm>
        </p:spPr>
      </p:pic>
    </p:spTree>
    <p:extLst>
      <p:ext uri="{BB962C8B-B14F-4D97-AF65-F5344CB8AC3E}">
        <p14:creationId xmlns:p14="http://schemas.microsoft.com/office/powerpoint/2010/main" val="425546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" y="17904"/>
            <a:ext cx="9183962" cy="5859368"/>
          </a:xfrm>
        </p:spPr>
      </p:pic>
    </p:spTree>
    <p:extLst>
      <p:ext uri="{BB962C8B-B14F-4D97-AF65-F5344CB8AC3E}">
        <p14:creationId xmlns:p14="http://schemas.microsoft.com/office/powerpoint/2010/main" val="4414235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</Words>
  <Application>Microsoft Office PowerPoint</Application>
  <PresentationFormat>Presentazione su schermo (4:3)</PresentationFormat>
  <Paragraphs>1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Sichem.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Sichem.</dc:title>
  <dc:creator>lenovo</dc:creator>
  <cp:lastModifiedBy>lenovo</cp:lastModifiedBy>
  <cp:revision>3</cp:revision>
  <dcterms:created xsi:type="dcterms:W3CDTF">2016-06-03T12:36:19Z</dcterms:created>
  <dcterms:modified xsi:type="dcterms:W3CDTF">2016-06-04T12:59:47Z</dcterms:modified>
</cp:coreProperties>
</file>