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84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04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80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17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30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47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99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00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4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38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4974-979E-43B3-891F-272A118B9B77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16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C4974-979E-43B3-891F-272A118B9B77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888D2-8BFC-4336-9B0F-31BFC6BC0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47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n.wikipedia.org/wiki/en:Mount_Tabo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Tabor</a:t>
            </a:r>
            <a:r>
              <a:rPr lang="it-IT" sz="1400" dirty="0" smtClean="0"/>
              <a:t>, chiesa della </a:t>
            </a:r>
            <a:r>
              <a:rPr lang="it-IT" sz="1400" dirty="0" err="1" smtClean="0"/>
              <a:t>Trsfigurazione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61" y="0"/>
            <a:ext cx="3310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4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2272" cy="6669360"/>
          </a:xfrm>
        </p:spPr>
      </p:pic>
    </p:spTree>
    <p:extLst>
      <p:ext uri="{BB962C8B-B14F-4D97-AF65-F5344CB8AC3E}">
        <p14:creationId xmlns:p14="http://schemas.microsoft.com/office/powerpoint/2010/main" val="372907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 tooltip="w:en:Mount Tabor"/>
              </a:rPr>
              <a:t>Mount Tabor</a:t>
            </a:r>
            <a:r>
              <a:rPr lang="en-US" sz="1400" dirty="0"/>
              <a:t> with the village of </a:t>
            </a:r>
            <a:r>
              <a:rPr lang="en-US" sz="1400" dirty="0" err="1"/>
              <a:t>Daburiyya</a:t>
            </a:r>
            <a:r>
              <a:rPr lang="en-US" sz="1400" dirty="0"/>
              <a:t> in the foreground.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" y="0"/>
            <a:ext cx="8523272" cy="6392454"/>
          </a:xfrm>
        </p:spPr>
      </p:pic>
    </p:spTree>
    <p:extLst>
      <p:ext uri="{BB962C8B-B14F-4D97-AF65-F5344CB8AC3E}">
        <p14:creationId xmlns:p14="http://schemas.microsoft.com/office/powerpoint/2010/main" val="382128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Tabor</a:t>
            </a:r>
            <a:r>
              <a:rPr lang="it-IT" sz="1400" dirty="0" smtClean="0"/>
              <a:t>, il Cristo </a:t>
            </a:r>
            <a:r>
              <a:rPr lang="it-IT" sz="1400" dirty="0" err="1" smtClean="0"/>
              <a:t>trasffigurato</a:t>
            </a:r>
            <a:r>
              <a:rPr lang="it-IT" sz="1400" smtClean="0"/>
              <a:t>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1"/>
            <a:ext cx="3300587" cy="6848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294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Sito archeologico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0069" cy="6237312"/>
          </a:xfrm>
        </p:spPr>
      </p:pic>
    </p:spTree>
    <p:extLst>
      <p:ext uri="{BB962C8B-B14F-4D97-AF65-F5344CB8AC3E}">
        <p14:creationId xmlns:p14="http://schemas.microsoft.com/office/powerpoint/2010/main" val="907180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</Words>
  <Application>Microsoft Office PowerPoint</Application>
  <PresentationFormat>Presentazione su schermo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Tabor, chiesa della Trsfigurazione</vt:lpstr>
      <vt:lpstr>Presentazione standard di PowerPoint</vt:lpstr>
      <vt:lpstr>Mount Tabor with the village of Daburiyya in the foreground.</vt:lpstr>
      <vt:lpstr>Tabor, il Cristo trasffigurato.</vt:lpstr>
      <vt:lpstr>Sito archeologico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Tabor, chiesa della Trsfigurazione</dc:title>
  <dc:creator>lenovo</dc:creator>
  <cp:lastModifiedBy>lenovo</cp:lastModifiedBy>
  <cp:revision>4</cp:revision>
  <dcterms:created xsi:type="dcterms:W3CDTF">2016-06-03T12:51:55Z</dcterms:created>
  <dcterms:modified xsi:type="dcterms:W3CDTF">2016-06-04T08:12:08Z</dcterms:modified>
</cp:coreProperties>
</file>