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13" r:id="rId4"/>
    <p:sldId id="414" r:id="rId5"/>
    <p:sldId id="265" r:id="rId6"/>
    <p:sldId id="266" r:id="rId7"/>
    <p:sldId id="417" r:id="rId8"/>
    <p:sldId id="418" r:id="rId9"/>
    <p:sldId id="416" r:id="rId10"/>
    <p:sldId id="419" r:id="rId11"/>
    <p:sldId id="420" r:id="rId12"/>
    <p:sldId id="421" r:id="rId13"/>
    <p:sldId id="422" r:id="rId14"/>
    <p:sldId id="424" r:id="rId15"/>
    <p:sldId id="423" r:id="rId16"/>
    <p:sldId id="373" r:id="rId17"/>
    <p:sldId id="267" r:id="rId18"/>
    <p:sldId id="429" r:id="rId19"/>
    <p:sldId id="430" r:id="rId20"/>
    <p:sldId id="431" r:id="rId21"/>
    <p:sldId id="425" r:id="rId22"/>
    <p:sldId id="432" r:id="rId23"/>
    <p:sldId id="434" r:id="rId24"/>
    <p:sldId id="433" r:id="rId25"/>
    <p:sldId id="426" r:id="rId26"/>
    <p:sldId id="435" r:id="rId27"/>
    <p:sldId id="427" r:id="rId28"/>
    <p:sldId id="436" r:id="rId29"/>
    <p:sldId id="437" r:id="rId30"/>
    <p:sldId id="428" r:id="rId31"/>
    <p:sldId id="438" r:id="rId32"/>
    <p:sldId id="439" r:id="rId33"/>
    <p:sldId id="268" r:id="rId34"/>
    <p:sldId id="264" r:id="rId35"/>
    <p:sldId id="442" r:id="rId36"/>
    <p:sldId id="443" r:id="rId37"/>
    <p:sldId id="258" r:id="rId38"/>
    <p:sldId id="259" r:id="rId39"/>
    <p:sldId id="260" r:id="rId40"/>
    <p:sldId id="261" r:id="rId41"/>
    <p:sldId id="262" r:id="rId42"/>
    <p:sldId id="263" r:id="rId43"/>
    <p:sldId id="444" r:id="rId44"/>
    <p:sldId id="445" r:id="rId45"/>
    <p:sldId id="446" r:id="rId46"/>
    <p:sldId id="447" r:id="rId47"/>
    <p:sldId id="448" r:id="rId48"/>
    <p:sldId id="449" r:id="rId49"/>
    <p:sldId id="271" r:id="rId50"/>
    <p:sldId id="450" r:id="rId51"/>
    <p:sldId id="273" r:id="rId52"/>
    <p:sldId id="274" r:id="rId53"/>
    <p:sldId id="276" r:id="rId54"/>
    <p:sldId id="275" r:id="rId55"/>
    <p:sldId id="277" r:id="rId56"/>
    <p:sldId id="278" r:id="rId57"/>
    <p:sldId id="279" r:id="rId58"/>
    <p:sldId id="280" r:id="rId59"/>
    <p:sldId id="281" r:id="rId60"/>
    <p:sldId id="282" r:id="rId61"/>
    <p:sldId id="283" r:id="rId62"/>
    <p:sldId id="284" r:id="rId63"/>
    <p:sldId id="289" r:id="rId64"/>
    <p:sldId id="285" r:id="rId65"/>
    <p:sldId id="286" r:id="rId66"/>
    <p:sldId id="287" r:id="rId67"/>
    <p:sldId id="288" r:id="rId68"/>
    <p:sldId id="440" r:id="rId69"/>
    <p:sldId id="452" r:id="rId70"/>
    <p:sldId id="454" r:id="rId71"/>
    <p:sldId id="451" r:id="rId72"/>
    <p:sldId id="457" r:id="rId73"/>
    <p:sldId id="459" r:id="rId74"/>
    <p:sldId id="460" r:id="rId75"/>
    <p:sldId id="461" r:id="rId76"/>
    <p:sldId id="462" r:id="rId77"/>
    <p:sldId id="463" r:id="rId78"/>
    <p:sldId id="464" r:id="rId79"/>
    <p:sldId id="465" r:id="rId80"/>
    <p:sldId id="466" r:id="rId81"/>
    <p:sldId id="467" r:id="rId82"/>
    <p:sldId id="468" r:id="rId83"/>
    <p:sldId id="469" r:id="rId84"/>
    <p:sldId id="470" r:id="rId85"/>
    <p:sldId id="471" r:id="rId86"/>
    <p:sldId id="472" r:id="rId87"/>
    <p:sldId id="455" r:id="rId88"/>
    <p:sldId id="475" r:id="rId89"/>
    <p:sldId id="476" r:id="rId90"/>
    <p:sldId id="473" r:id="rId91"/>
    <p:sldId id="477" r:id="rId92"/>
    <p:sldId id="478" r:id="rId93"/>
    <p:sldId id="269" r:id="rId94"/>
    <p:sldId id="364" r:id="rId95"/>
    <p:sldId id="479" r:id="rId96"/>
    <p:sldId id="483" r:id="rId97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0016" autoAdjust="0"/>
    <p:restoredTop sz="94660"/>
  </p:normalViewPr>
  <p:slideViewPr>
    <p:cSldViewPr snapToGrid="0">
      <p:cViewPr varScale="1">
        <p:scale>
          <a:sx n="92" d="100"/>
          <a:sy n="92" d="100"/>
        </p:scale>
        <p:origin x="106" y="13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46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microsoft.com/office/2016/11/relationships/changesInfo" Target="changesInfos/changesInfo1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presProps" Target="presProps.xml"/><Relationship Id="rId3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CBD48E22-977A-4BC6-BBDC-1A4A05CB87D6}"/>
    <pc:docChg chg="custSel addSld modSld">
      <pc:chgData name="Secondo Brunelli" userId="1361646665bb41ba" providerId="LiveId" clId="{CBD48E22-977A-4BC6-BBDC-1A4A05CB87D6}" dt="2021-09-22T14:04:58.676" v="1540" actId="20577"/>
      <pc:docMkLst>
        <pc:docMk/>
      </pc:docMkLst>
      <pc:sldChg chg="add">
        <pc:chgData name="Secondo Brunelli" userId="1361646665bb41ba" providerId="LiveId" clId="{CBD48E22-977A-4BC6-BBDC-1A4A05CB87D6}" dt="2021-09-22T13:02:58.525" v="0"/>
        <pc:sldMkLst>
          <pc:docMk/>
          <pc:sldMk cId="185578478" sldId="265"/>
        </pc:sldMkLst>
      </pc:sldChg>
      <pc:sldChg chg="modSp new mod">
        <pc:chgData name="Secondo Brunelli" userId="1361646665bb41ba" providerId="LiveId" clId="{CBD48E22-977A-4BC6-BBDC-1A4A05CB87D6}" dt="2021-09-22T13:21:10.544" v="368" actId="20577"/>
        <pc:sldMkLst>
          <pc:docMk/>
          <pc:sldMk cId="1855626902" sldId="266"/>
        </pc:sldMkLst>
        <pc:spChg chg="mod">
          <ac:chgData name="Secondo Brunelli" userId="1361646665bb41ba" providerId="LiveId" clId="{CBD48E22-977A-4BC6-BBDC-1A4A05CB87D6}" dt="2021-09-22T13:21:10.544" v="368" actId="20577"/>
          <ac:spMkLst>
            <pc:docMk/>
            <pc:sldMk cId="1855626902" sldId="266"/>
            <ac:spMk id="3" creationId="{3D15CA3A-5B39-4A86-A577-00475A789DAB}"/>
          </ac:spMkLst>
        </pc:spChg>
      </pc:sldChg>
      <pc:sldChg chg="modSp new mod">
        <pc:chgData name="Secondo Brunelli" userId="1361646665bb41ba" providerId="LiveId" clId="{CBD48E22-977A-4BC6-BBDC-1A4A05CB87D6}" dt="2021-09-22T13:34:15.619" v="810" actId="20577"/>
        <pc:sldMkLst>
          <pc:docMk/>
          <pc:sldMk cId="3729623418" sldId="267"/>
        </pc:sldMkLst>
        <pc:spChg chg="mod">
          <ac:chgData name="Secondo Brunelli" userId="1361646665bb41ba" providerId="LiveId" clId="{CBD48E22-977A-4BC6-BBDC-1A4A05CB87D6}" dt="2021-09-22T13:34:15.619" v="810" actId="20577"/>
          <ac:spMkLst>
            <pc:docMk/>
            <pc:sldMk cId="3729623418" sldId="267"/>
            <ac:spMk id="3" creationId="{D971E7C4-CD72-46D4-BA7C-A102E50C4047}"/>
          </ac:spMkLst>
        </pc:spChg>
      </pc:sldChg>
      <pc:sldChg chg="modSp new mod">
        <pc:chgData name="Secondo Brunelli" userId="1361646665bb41ba" providerId="LiveId" clId="{CBD48E22-977A-4BC6-BBDC-1A4A05CB87D6}" dt="2021-09-22T13:47:40.304" v="1243" actId="20577"/>
        <pc:sldMkLst>
          <pc:docMk/>
          <pc:sldMk cId="3217136695" sldId="268"/>
        </pc:sldMkLst>
        <pc:spChg chg="mod">
          <ac:chgData name="Secondo Brunelli" userId="1361646665bb41ba" providerId="LiveId" clId="{CBD48E22-977A-4BC6-BBDC-1A4A05CB87D6}" dt="2021-09-22T13:47:40.304" v="1243" actId="20577"/>
          <ac:spMkLst>
            <pc:docMk/>
            <pc:sldMk cId="3217136695" sldId="268"/>
            <ac:spMk id="3" creationId="{CABD9187-00C0-4C84-9682-3691F08EB5FB}"/>
          </ac:spMkLst>
        </pc:spChg>
      </pc:sldChg>
      <pc:sldChg chg="modSp new mod">
        <pc:chgData name="Secondo Brunelli" userId="1361646665bb41ba" providerId="LiveId" clId="{CBD48E22-977A-4BC6-BBDC-1A4A05CB87D6}" dt="2021-09-22T14:04:58.676" v="1540" actId="20577"/>
        <pc:sldMkLst>
          <pc:docMk/>
          <pc:sldMk cId="1245270777" sldId="269"/>
        </pc:sldMkLst>
        <pc:spChg chg="mod">
          <ac:chgData name="Secondo Brunelli" userId="1361646665bb41ba" providerId="LiveId" clId="{CBD48E22-977A-4BC6-BBDC-1A4A05CB87D6}" dt="2021-09-22T14:04:58.676" v="1540" actId="20577"/>
          <ac:spMkLst>
            <pc:docMk/>
            <pc:sldMk cId="1245270777" sldId="269"/>
            <ac:spMk id="3" creationId="{F87B143B-1D33-4ADA-AD22-3D5E515A7EA6}"/>
          </ac:spMkLst>
        </pc:spChg>
      </pc:sldChg>
    </pc:docChg>
  </pc:docChgLst>
  <pc:docChgLst>
    <pc:chgData name="Secondo Brunelli" userId="1361646665bb41ba" providerId="LiveId" clId="{4BDE00C9-60CA-491A-9C44-FAF40FD472D6}"/>
    <pc:docChg chg="undo custSel addSld delSld modSld sldOrd">
      <pc:chgData name="Secondo Brunelli" userId="1361646665bb41ba" providerId="LiveId" clId="{4BDE00C9-60CA-491A-9C44-FAF40FD472D6}" dt="2021-09-29T09:27:40.710" v="937"/>
      <pc:docMkLst>
        <pc:docMk/>
      </pc:docMkLst>
      <pc:sldChg chg="del ord">
        <pc:chgData name="Secondo Brunelli" userId="1361646665bb41ba" providerId="LiveId" clId="{4BDE00C9-60CA-491A-9C44-FAF40FD472D6}" dt="2021-09-29T08:50:57.389" v="811" actId="47"/>
        <pc:sldMkLst>
          <pc:docMk/>
          <pc:sldMk cId="159452295" sldId="257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765811259" sldId="258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807906480" sldId="259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970866514" sldId="260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286652856" sldId="261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79396642" sldId="262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245812230" sldId="263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4113982755" sldId="264"/>
        </pc:sldMkLst>
      </pc:sldChg>
      <pc:sldChg chg="modSp mod">
        <pc:chgData name="Secondo Brunelli" userId="1361646665bb41ba" providerId="LiveId" clId="{4BDE00C9-60CA-491A-9C44-FAF40FD472D6}" dt="2021-09-29T08:50:19.385" v="810" actId="20577"/>
        <pc:sldMkLst>
          <pc:docMk/>
          <pc:sldMk cId="1855626902" sldId="266"/>
        </pc:sldMkLst>
        <pc:spChg chg="mod">
          <ac:chgData name="Secondo Brunelli" userId="1361646665bb41ba" providerId="LiveId" clId="{4BDE00C9-60CA-491A-9C44-FAF40FD472D6}" dt="2021-09-29T08:50:19.385" v="810" actId="20577"/>
          <ac:spMkLst>
            <pc:docMk/>
            <pc:sldMk cId="1855626902" sldId="266"/>
            <ac:spMk id="3" creationId="{3D15CA3A-5B39-4A86-A577-00475A789DAB}"/>
          </ac:spMkLst>
        </pc:spChg>
      </pc:sldChg>
      <pc:sldChg chg="modSp mod">
        <pc:chgData name="Secondo Brunelli" userId="1361646665bb41ba" providerId="LiveId" clId="{4BDE00C9-60CA-491A-9C44-FAF40FD472D6}" dt="2021-09-29T08:53:45.631" v="837" actId="27636"/>
        <pc:sldMkLst>
          <pc:docMk/>
          <pc:sldMk cId="3729623418" sldId="267"/>
        </pc:sldMkLst>
        <pc:spChg chg="mod">
          <ac:chgData name="Secondo Brunelli" userId="1361646665bb41ba" providerId="LiveId" clId="{4BDE00C9-60CA-491A-9C44-FAF40FD472D6}" dt="2021-09-29T08:53:45.631" v="837" actId="27636"/>
          <ac:spMkLst>
            <pc:docMk/>
            <pc:sldMk cId="3729623418" sldId="267"/>
            <ac:spMk id="3" creationId="{D971E7C4-CD72-46D4-BA7C-A102E50C4047}"/>
          </ac:spMkLst>
        </pc:spChg>
      </pc:sldChg>
      <pc:sldChg chg="modSp mod">
        <pc:chgData name="Secondo Brunelli" userId="1361646665bb41ba" providerId="LiveId" clId="{4BDE00C9-60CA-491A-9C44-FAF40FD472D6}" dt="2021-09-29T08:57:32.740" v="886" actId="20577"/>
        <pc:sldMkLst>
          <pc:docMk/>
          <pc:sldMk cId="3217136695" sldId="268"/>
        </pc:sldMkLst>
        <pc:spChg chg="mod">
          <ac:chgData name="Secondo Brunelli" userId="1361646665bb41ba" providerId="LiveId" clId="{4BDE00C9-60CA-491A-9C44-FAF40FD472D6}" dt="2021-09-29T08:57:32.740" v="886" actId="20577"/>
          <ac:spMkLst>
            <pc:docMk/>
            <pc:sldMk cId="3217136695" sldId="268"/>
            <ac:spMk id="3" creationId="{CABD9187-00C0-4C84-9682-3691F08EB5FB}"/>
          </ac:spMkLst>
        </pc:spChg>
      </pc:sldChg>
      <pc:sldChg chg="modSp mod">
        <pc:chgData name="Secondo Brunelli" userId="1361646665bb41ba" providerId="LiveId" clId="{4BDE00C9-60CA-491A-9C44-FAF40FD472D6}" dt="2021-09-29T09:04:45.209" v="928" actId="20577"/>
        <pc:sldMkLst>
          <pc:docMk/>
          <pc:sldMk cId="1245270777" sldId="269"/>
        </pc:sldMkLst>
        <pc:spChg chg="mod">
          <ac:chgData name="Secondo Brunelli" userId="1361646665bb41ba" providerId="LiveId" clId="{4BDE00C9-60CA-491A-9C44-FAF40FD472D6}" dt="2021-09-29T09:04:45.209" v="928" actId="20577"/>
          <ac:spMkLst>
            <pc:docMk/>
            <pc:sldMk cId="1245270777" sldId="269"/>
            <ac:spMk id="3" creationId="{F87B143B-1D33-4ADA-AD22-3D5E515A7EA6}"/>
          </ac:spMkLst>
        </pc:spChg>
      </pc:sldChg>
      <pc:sldChg chg="del">
        <pc:chgData name="Secondo Brunelli" userId="1361646665bb41ba" providerId="LiveId" clId="{4BDE00C9-60CA-491A-9C44-FAF40FD472D6}" dt="2021-09-26T15:58:28.829" v="805" actId="2696"/>
        <pc:sldMkLst>
          <pc:docMk/>
          <pc:sldMk cId="1210215658" sldId="270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320333287" sldId="271"/>
        </pc:sldMkLst>
      </pc:sldChg>
      <pc:sldChg chg="modSp del mod">
        <pc:chgData name="Secondo Brunelli" userId="1361646665bb41ba" providerId="LiveId" clId="{4BDE00C9-60CA-491A-9C44-FAF40FD472D6}" dt="2021-09-26T15:53:49.074" v="768" actId="47"/>
        <pc:sldMkLst>
          <pc:docMk/>
          <pc:sldMk cId="3267141388" sldId="272"/>
        </pc:sldMkLst>
        <pc:spChg chg="mod">
          <ac:chgData name="Secondo Brunelli" userId="1361646665bb41ba" providerId="LiveId" clId="{4BDE00C9-60CA-491A-9C44-FAF40FD472D6}" dt="2021-09-26T15:44:20.173" v="755" actId="20577"/>
          <ac:spMkLst>
            <pc:docMk/>
            <pc:sldMk cId="3267141388" sldId="272"/>
            <ac:spMk id="3" creationId="{5E6A2295-E970-450E-B093-597130949129}"/>
          </ac:spMkLst>
        </pc:spChg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514469427" sldId="273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146747980" sldId="274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301171637" sldId="275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4163069486" sldId="276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888836193" sldId="277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598035629" sldId="278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946623604" sldId="279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273207157" sldId="280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4171551296" sldId="281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368336521" sldId="282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516239183" sldId="283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244118085" sldId="284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275048726" sldId="285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4025744127" sldId="286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682070688" sldId="287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93799362" sldId="288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850440527" sldId="289"/>
        </pc:sldMkLst>
      </pc:sldChg>
      <pc:sldChg chg="modSp add mod">
        <pc:chgData name="Secondo Brunelli" userId="1361646665bb41ba" providerId="LiveId" clId="{4BDE00C9-60CA-491A-9C44-FAF40FD472D6}" dt="2021-09-29T09:04:54.170" v="929" actId="14100"/>
        <pc:sldMkLst>
          <pc:docMk/>
          <pc:sldMk cId="729264001" sldId="364"/>
        </pc:sldMkLst>
        <pc:spChg chg="mod">
          <ac:chgData name="Secondo Brunelli" userId="1361646665bb41ba" providerId="LiveId" clId="{4BDE00C9-60CA-491A-9C44-FAF40FD472D6}" dt="2021-09-29T09:04:54.170" v="929" actId="14100"/>
          <ac:spMkLst>
            <pc:docMk/>
            <pc:sldMk cId="729264001" sldId="364"/>
            <ac:spMk id="2" creationId="{00000000-0000-0000-0000-000000000000}"/>
          </ac:spMkLst>
        </pc:spChg>
        <pc:picChg chg="mod">
          <ac:chgData name="Secondo Brunelli" userId="1361646665bb41ba" providerId="LiveId" clId="{4BDE00C9-60CA-491A-9C44-FAF40FD472D6}" dt="2021-09-26T15:56:15.549" v="777" actId="14100"/>
          <ac:picMkLst>
            <pc:docMk/>
            <pc:sldMk cId="729264001" sldId="364"/>
            <ac:picMk id="4" creationId="{00000000-0000-0000-0000-000000000000}"/>
          </ac:picMkLst>
        </pc:picChg>
      </pc:sldChg>
      <pc:sldChg chg="add">
        <pc:chgData name="Secondo Brunelli" userId="1361646665bb41ba" providerId="LiveId" clId="{4BDE00C9-60CA-491A-9C44-FAF40FD472D6}" dt="2021-09-29T09:27:40.710" v="937"/>
        <pc:sldMkLst>
          <pc:docMk/>
          <pc:sldMk cId="3501419254" sldId="373"/>
        </pc:sldMkLst>
      </pc:sldChg>
      <pc:sldChg chg="modSp new del mod">
        <pc:chgData name="Secondo Brunelli" userId="1361646665bb41ba" providerId="LiveId" clId="{4BDE00C9-60CA-491A-9C44-FAF40FD472D6}" dt="2021-09-26T14:43:30.755" v="251" actId="47"/>
        <pc:sldMkLst>
          <pc:docMk/>
          <pc:sldMk cId="3549443534" sldId="415"/>
        </pc:sldMkLst>
        <pc:spChg chg="mod">
          <ac:chgData name="Secondo Brunelli" userId="1361646665bb41ba" providerId="LiveId" clId="{4BDE00C9-60CA-491A-9C44-FAF40FD472D6}" dt="2021-09-26T14:28:13.885" v="4"/>
          <ac:spMkLst>
            <pc:docMk/>
            <pc:sldMk cId="3549443534" sldId="415"/>
            <ac:spMk id="3" creationId="{15D3FB1A-0009-48B3-B3C8-8850540DA407}"/>
          </ac:spMkLst>
        </pc:spChg>
      </pc:sldChg>
      <pc:sldChg chg="modSp new mod">
        <pc:chgData name="Secondo Brunelli" userId="1361646665bb41ba" providerId="LiveId" clId="{4BDE00C9-60CA-491A-9C44-FAF40FD472D6}" dt="2021-09-29T08:52:27.341" v="830" actId="6549"/>
        <pc:sldMkLst>
          <pc:docMk/>
          <pc:sldMk cId="1864256242" sldId="416"/>
        </pc:sldMkLst>
        <pc:spChg chg="mod">
          <ac:chgData name="Secondo Brunelli" userId="1361646665bb41ba" providerId="LiveId" clId="{4BDE00C9-60CA-491A-9C44-FAF40FD472D6}" dt="2021-09-29T08:52:27.341" v="830" actId="6549"/>
          <ac:spMkLst>
            <pc:docMk/>
            <pc:sldMk cId="1864256242" sldId="416"/>
            <ac:spMk id="3" creationId="{B3EDA837-79E9-4186-A210-2A7538ADE7A4}"/>
          </ac:spMkLst>
        </pc:spChg>
      </pc:sldChg>
      <pc:sldChg chg="addSp delSp modSp new mod">
        <pc:chgData name="Secondo Brunelli" userId="1361646665bb41ba" providerId="LiveId" clId="{4BDE00C9-60CA-491A-9C44-FAF40FD472D6}" dt="2021-09-26T14:30:07.400" v="67" actId="14100"/>
        <pc:sldMkLst>
          <pc:docMk/>
          <pc:sldMk cId="3367232205" sldId="417"/>
        </pc:sldMkLst>
        <pc:spChg chg="mod">
          <ac:chgData name="Secondo Brunelli" userId="1361646665bb41ba" providerId="LiveId" clId="{4BDE00C9-60CA-491A-9C44-FAF40FD472D6}" dt="2021-09-26T14:29:51.832" v="64" actId="20577"/>
          <ac:spMkLst>
            <pc:docMk/>
            <pc:sldMk cId="3367232205" sldId="417"/>
            <ac:spMk id="2" creationId="{2AC7F769-688B-4FC1-A26D-9CDC33BCF843}"/>
          </ac:spMkLst>
        </pc:spChg>
        <pc:spChg chg="del">
          <ac:chgData name="Secondo Brunelli" userId="1361646665bb41ba" providerId="LiveId" clId="{4BDE00C9-60CA-491A-9C44-FAF40FD472D6}" dt="2021-09-26T14:28:49.183" v="8"/>
          <ac:spMkLst>
            <pc:docMk/>
            <pc:sldMk cId="3367232205" sldId="417"/>
            <ac:spMk id="3" creationId="{6F5892D2-B450-45A4-9078-CCD9218E05EA}"/>
          </ac:spMkLst>
        </pc:spChg>
        <pc:picChg chg="add mod">
          <ac:chgData name="Secondo Brunelli" userId="1361646665bb41ba" providerId="LiveId" clId="{4BDE00C9-60CA-491A-9C44-FAF40FD472D6}" dt="2021-09-26T14:30:07.400" v="67" actId="14100"/>
          <ac:picMkLst>
            <pc:docMk/>
            <pc:sldMk cId="3367232205" sldId="417"/>
            <ac:picMk id="1026" creationId="{1FB1A5EE-ADAF-46AB-A654-B0C58658ACD7}"/>
          </ac:picMkLst>
        </pc:picChg>
      </pc:sldChg>
      <pc:sldChg chg="addSp delSp modSp new mod">
        <pc:chgData name="Secondo Brunelli" userId="1361646665bb41ba" providerId="LiveId" clId="{4BDE00C9-60CA-491A-9C44-FAF40FD472D6}" dt="2021-09-26T14:33:24.113" v="112" actId="1076"/>
        <pc:sldMkLst>
          <pc:docMk/>
          <pc:sldMk cId="3550967388" sldId="418"/>
        </pc:sldMkLst>
        <pc:spChg chg="mod">
          <ac:chgData name="Secondo Brunelli" userId="1361646665bb41ba" providerId="LiveId" clId="{4BDE00C9-60CA-491A-9C44-FAF40FD472D6}" dt="2021-09-26T14:33:17.342" v="110" actId="20577"/>
          <ac:spMkLst>
            <pc:docMk/>
            <pc:sldMk cId="3550967388" sldId="418"/>
            <ac:spMk id="2" creationId="{166AEDC7-238D-49E2-A671-A9101B82234F}"/>
          </ac:spMkLst>
        </pc:spChg>
        <pc:spChg chg="del">
          <ac:chgData name="Secondo Brunelli" userId="1361646665bb41ba" providerId="LiveId" clId="{4BDE00C9-60CA-491A-9C44-FAF40FD472D6}" dt="2021-09-26T14:32:26.650" v="69"/>
          <ac:spMkLst>
            <pc:docMk/>
            <pc:sldMk cId="3550967388" sldId="418"/>
            <ac:spMk id="3" creationId="{08505324-3244-4C83-93E8-01E230FC79E8}"/>
          </ac:spMkLst>
        </pc:spChg>
        <pc:picChg chg="add mod">
          <ac:chgData name="Secondo Brunelli" userId="1361646665bb41ba" providerId="LiveId" clId="{4BDE00C9-60CA-491A-9C44-FAF40FD472D6}" dt="2021-09-26T14:33:24.113" v="112" actId="1076"/>
          <ac:picMkLst>
            <pc:docMk/>
            <pc:sldMk cId="3550967388" sldId="418"/>
            <ac:picMk id="2050" creationId="{EA799E88-F531-4DCB-85A9-D5B1885BCF58}"/>
          </ac:picMkLst>
        </pc:picChg>
      </pc:sldChg>
      <pc:sldChg chg="addSp delSp modSp new mod">
        <pc:chgData name="Secondo Brunelli" userId="1361646665bb41ba" providerId="LiveId" clId="{4BDE00C9-60CA-491A-9C44-FAF40FD472D6}" dt="2021-09-26T14:36:06.684" v="133" actId="14100"/>
        <pc:sldMkLst>
          <pc:docMk/>
          <pc:sldMk cId="1455677982" sldId="419"/>
        </pc:sldMkLst>
        <pc:spChg chg="mod">
          <ac:chgData name="Secondo Brunelli" userId="1361646665bb41ba" providerId="LiveId" clId="{4BDE00C9-60CA-491A-9C44-FAF40FD472D6}" dt="2021-09-26T14:36:06.684" v="133" actId="14100"/>
          <ac:spMkLst>
            <pc:docMk/>
            <pc:sldMk cId="1455677982" sldId="419"/>
            <ac:spMk id="2" creationId="{9E5F3131-B46E-4E05-B5B9-CE8539E315F2}"/>
          </ac:spMkLst>
        </pc:spChg>
        <pc:spChg chg="del">
          <ac:chgData name="Secondo Brunelli" userId="1361646665bb41ba" providerId="LiveId" clId="{4BDE00C9-60CA-491A-9C44-FAF40FD472D6}" dt="2021-09-26T14:35:19.868" v="115"/>
          <ac:spMkLst>
            <pc:docMk/>
            <pc:sldMk cId="1455677982" sldId="419"/>
            <ac:spMk id="3" creationId="{21DB360C-AE06-487D-9145-5E5926C72345}"/>
          </ac:spMkLst>
        </pc:spChg>
        <pc:picChg chg="add mod">
          <ac:chgData name="Secondo Brunelli" userId="1361646665bb41ba" providerId="LiveId" clId="{4BDE00C9-60CA-491A-9C44-FAF40FD472D6}" dt="2021-09-26T14:35:27.608" v="117" actId="14100"/>
          <ac:picMkLst>
            <pc:docMk/>
            <pc:sldMk cId="1455677982" sldId="419"/>
            <ac:picMk id="3074" creationId="{35863109-DDEC-4AB1-AEAE-F9EEB650551E}"/>
          </ac:picMkLst>
        </pc:picChg>
      </pc:sldChg>
      <pc:sldChg chg="addSp delSp modSp new mod">
        <pc:chgData name="Secondo Brunelli" userId="1361646665bb41ba" providerId="LiveId" clId="{4BDE00C9-60CA-491A-9C44-FAF40FD472D6}" dt="2021-09-26T14:37:06.187" v="153" actId="14100"/>
        <pc:sldMkLst>
          <pc:docMk/>
          <pc:sldMk cId="1084547047" sldId="420"/>
        </pc:sldMkLst>
        <pc:spChg chg="mod">
          <ac:chgData name="Secondo Brunelli" userId="1361646665bb41ba" providerId="LiveId" clId="{4BDE00C9-60CA-491A-9C44-FAF40FD472D6}" dt="2021-09-26T14:37:06.187" v="153" actId="14100"/>
          <ac:spMkLst>
            <pc:docMk/>
            <pc:sldMk cId="1084547047" sldId="420"/>
            <ac:spMk id="2" creationId="{BDFE5EF1-343C-4D7B-8E85-C1B6F9C63113}"/>
          </ac:spMkLst>
        </pc:spChg>
        <pc:spChg chg="del">
          <ac:chgData name="Secondo Brunelli" userId="1361646665bb41ba" providerId="LiveId" clId="{4BDE00C9-60CA-491A-9C44-FAF40FD472D6}" dt="2021-09-26T14:36:28.573" v="135"/>
          <ac:spMkLst>
            <pc:docMk/>
            <pc:sldMk cId="1084547047" sldId="420"/>
            <ac:spMk id="3" creationId="{7D437A58-C9D9-431E-8FBF-E95ABC664667}"/>
          </ac:spMkLst>
        </pc:spChg>
        <pc:picChg chg="add mod">
          <ac:chgData name="Secondo Brunelli" userId="1361646665bb41ba" providerId="LiveId" clId="{4BDE00C9-60CA-491A-9C44-FAF40FD472D6}" dt="2021-09-26T14:36:35.316" v="137" actId="14100"/>
          <ac:picMkLst>
            <pc:docMk/>
            <pc:sldMk cId="1084547047" sldId="420"/>
            <ac:picMk id="4098" creationId="{FA8F8BDC-4DE6-4DBA-9816-30C4E715DFCA}"/>
          </ac:picMkLst>
        </pc:picChg>
      </pc:sldChg>
      <pc:sldChg chg="addSp delSp modSp new mod">
        <pc:chgData name="Secondo Brunelli" userId="1361646665bb41ba" providerId="LiveId" clId="{4BDE00C9-60CA-491A-9C44-FAF40FD472D6}" dt="2021-09-26T14:38:22.913" v="173" actId="14100"/>
        <pc:sldMkLst>
          <pc:docMk/>
          <pc:sldMk cId="3634106719" sldId="421"/>
        </pc:sldMkLst>
        <pc:spChg chg="mod">
          <ac:chgData name="Secondo Brunelli" userId="1361646665bb41ba" providerId="LiveId" clId="{4BDE00C9-60CA-491A-9C44-FAF40FD472D6}" dt="2021-09-26T14:38:22.913" v="173" actId="14100"/>
          <ac:spMkLst>
            <pc:docMk/>
            <pc:sldMk cId="3634106719" sldId="421"/>
            <ac:spMk id="2" creationId="{49D93305-3962-4F52-9C72-8645D10BD177}"/>
          </ac:spMkLst>
        </pc:spChg>
        <pc:spChg chg="del">
          <ac:chgData name="Secondo Brunelli" userId="1361646665bb41ba" providerId="LiveId" clId="{4BDE00C9-60CA-491A-9C44-FAF40FD472D6}" dt="2021-09-26T14:37:48" v="155"/>
          <ac:spMkLst>
            <pc:docMk/>
            <pc:sldMk cId="3634106719" sldId="421"/>
            <ac:spMk id="3" creationId="{E35F10B5-9B11-41B1-8E64-A6E5C535E08F}"/>
          </ac:spMkLst>
        </pc:spChg>
        <pc:picChg chg="add mod">
          <ac:chgData name="Secondo Brunelli" userId="1361646665bb41ba" providerId="LiveId" clId="{4BDE00C9-60CA-491A-9C44-FAF40FD472D6}" dt="2021-09-26T14:37:55.220" v="157" actId="14100"/>
          <ac:picMkLst>
            <pc:docMk/>
            <pc:sldMk cId="3634106719" sldId="421"/>
            <ac:picMk id="5122" creationId="{C75F1A83-0CE0-44D2-B414-4A075E174CA9}"/>
          </ac:picMkLst>
        </pc:picChg>
      </pc:sldChg>
      <pc:sldChg chg="addSp delSp modSp new mod">
        <pc:chgData name="Secondo Brunelli" userId="1361646665bb41ba" providerId="LiveId" clId="{4BDE00C9-60CA-491A-9C44-FAF40FD472D6}" dt="2021-09-26T14:39:21.396" v="196" actId="14100"/>
        <pc:sldMkLst>
          <pc:docMk/>
          <pc:sldMk cId="1717667690" sldId="422"/>
        </pc:sldMkLst>
        <pc:spChg chg="mod">
          <ac:chgData name="Secondo Brunelli" userId="1361646665bb41ba" providerId="LiveId" clId="{4BDE00C9-60CA-491A-9C44-FAF40FD472D6}" dt="2021-09-26T14:39:21.396" v="196" actId="14100"/>
          <ac:spMkLst>
            <pc:docMk/>
            <pc:sldMk cId="1717667690" sldId="422"/>
            <ac:spMk id="2" creationId="{6870001F-DFA6-4B28-914E-58F104FF8E96}"/>
          </ac:spMkLst>
        </pc:spChg>
        <pc:spChg chg="del">
          <ac:chgData name="Secondo Brunelli" userId="1361646665bb41ba" providerId="LiveId" clId="{4BDE00C9-60CA-491A-9C44-FAF40FD472D6}" dt="2021-09-26T14:38:41.370" v="175"/>
          <ac:spMkLst>
            <pc:docMk/>
            <pc:sldMk cId="1717667690" sldId="422"/>
            <ac:spMk id="3" creationId="{9077ED1A-A903-406E-901B-D9EA2424F604}"/>
          </ac:spMkLst>
        </pc:spChg>
        <pc:picChg chg="add mod">
          <ac:chgData name="Secondo Brunelli" userId="1361646665bb41ba" providerId="LiveId" clId="{4BDE00C9-60CA-491A-9C44-FAF40FD472D6}" dt="2021-09-26T14:38:54.496" v="180" actId="14100"/>
          <ac:picMkLst>
            <pc:docMk/>
            <pc:sldMk cId="1717667690" sldId="422"/>
            <ac:picMk id="6146" creationId="{2FB58DFD-E2DA-4B04-B9E5-A79ADE2F2CBA}"/>
          </ac:picMkLst>
        </pc:picChg>
      </pc:sldChg>
      <pc:sldChg chg="addSp delSp modSp new mod">
        <pc:chgData name="Secondo Brunelli" userId="1361646665bb41ba" providerId="LiveId" clId="{4BDE00C9-60CA-491A-9C44-FAF40FD472D6}" dt="2021-09-26T14:42:33.163" v="250" actId="1076"/>
        <pc:sldMkLst>
          <pc:docMk/>
          <pc:sldMk cId="2070361687" sldId="423"/>
        </pc:sldMkLst>
        <pc:spChg chg="mod">
          <ac:chgData name="Secondo Brunelli" userId="1361646665bb41ba" providerId="LiveId" clId="{4BDE00C9-60CA-491A-9C44-FAF40FD472D6}" dt="2021-09-26T14:41:35.031" v="223" actId="27636"/>
          <ac:spMkLst>
            <pc:docMk/>
            <pc:sldMk cId="2070361687" sldId="423"/>
            <ac:spMk id="2" creationId="{D1F92994-3DD9-4B0A-A531-3129480E8964}"/>
          </ac:spMkLst>
        </pc:spChg>
        <pc:spChg chg="del">
          <ac:chgData name="Secondo Brunelli" userId="1361646665bb41ba" providerId="LiveId" clId="{4BDE00C9-60CA-491A-9C44-FAF40FD472D6}" dt="2021-09-26T14:39:57.230" v="198"/>
          <ac:spMkLst>
            <pc:docMk/>
            <pc:sldMk cId="2070361687" sldId="423"/>
            <ac:spMk id="3" creationId="{6BBB9183-556E-4859-B4A8-83F9811F2F3B}"/>
          </ac:spMkLst>
        </pc:spChg>
        <pc:picChg chg="add mod">
          <ac:chgData name="Secondo Brunelli" userId="1361646665bb41ba" providerId="LiveId" clId="{4BDE00C9-60CA-491A-9C44-FAF40FD472D6}" dt="2021-09-26T14:42:33.163" v="250" actId="1076"/>
          <ac:picMkLst>
            <pc:docMk/>
            <pc:sldMk cId="2070361687" sldId="423"/>
            <ac:picMk id="7170" creationId="{143A6B45-7987-4CFE-BD8E-2AFBC473EB93}"/>
          </ac:picMkLst>
        </pc:picChg>
      </pc:sldChg>
      <pc:sldChg chg="addSp delSp modSp new mod">
        <pc:chgData name="Secondo Brunelli" userId="1361646665bb41ba" providerId="LiveId" clId="{4BDE00C9-60CA-491A-9C44-FAF40FD472D6}" dt="2021-09-26T14:42:17.088" v="247" actId="1076"/>
        <pc:sldMkLst>
          <pc:docMk/>
          <pc:sldMk cId="1940281549" sldId="424"/>
        </pc:sldMkLst>
        <pc:spChg chg="mod">
          <ac:chgData name="Secondo Brunelli" userId="1361646665bb41ba" providerId="LiveId" clId="{4BDE00C9-60CA-491A-9C44-FAF40FD472D6}" dt="2021-09-26T14:42:10.311" v="244" actId="20577"/>
          <ac:spMkLst>
            <pc:docMk/>
            <pc:sldMk cId="1940281549" sldId="424"/>
            <ac:spMk id="2" creationId="{54C03440-9BDF-4D5C-81F4-468E640FA0AB}"/>
          </ac:spMkLst>
        </pc:spChg>
        <pc:spChg chg="del">
          <ac:chgData name="Secondo Brunelli" userId="1361646665bb41ba" providerId="LiveId" clId="{4BDE00C9-60CA-491A-9C44-FAF40FD472D6}" dt="2021-09-26T14:41:41.328" v="225"/>
          <ac:spMkLst>
            <pc:docMk/>
            <pc:sldMk cId="1940281549" sldId="424"/>
            <ac:spMk id="3" creationId="{07046045-1ACD-4DFC-B0AF-D48DF76C79DF}"/>
          </ac:spMkLst>
        </pc:spChg>
        <pc:picChg chg="add mod">
          <ac:chgData name="Secondo Brunelli" userId="1361646665bb41ba" providerId="LiveId" clId="{4BDE00C9-60CA-491A-9C44-FAF40FD472D6}" dt="2021-09-26T14:42:17.088" v="247" actId="1076"/>
          <ac:picMkLst>
            <pc:docMk/>
            <pc:sldMk cId="1940281549" sldId="424"/>
            <ac:picMk id="8194" creationId="{94174F79-65E0-44D6-9D2A-A30EFE5F1053}"/>
          </ac:picMkLst>
        </pc:picChg>
      </pc:sldChg>
      <pc:sldChg chg="modSp new mod">
        <pc:chgData name="Secondo Brunelli" userId="1361646665bb41ba" providerId="LiveId" clId="{4BDE00C9-60CA-491A-9C44-FAF40FD472D6}" dt="2021-09-29T08:54:41.305" v="848" actId="20577"/>
        <pc:sldMkLst>
          <pc:docMk/>
          <pc:sldMk cId="3404190086" sldId="425"/>
        </pc:sldMkLst>
        <pc:spChg chg="mod">
          <ac:chgData name="Secondo Brunelli" userId="1361646665bb41ba" providerId="LiveId" clId="{4BDE00C9-60CA-491A-9C44-FAF40FD472D6}" dt="2021-09-29T08:54:41.305" v="848" actId="20577"/>
          <ac:spMkLst>
            <pc:docMk/>
            <pc:sldMk cId="3404190086" sldId="425"/>
            <ac:spMk id="3" creationId="{A08FCEFC-0347-4372-8D42-BA12EABD503C}"/>
          </ac:spMkLst>
        </pc:spChg>
      </pc:sldChg>
      <pc:sldChg chg="modSp new mod">
        <pc:chgData name="Secondo Brunelli" userId="1361646665bb41ba" providerId="LiveId" clId="{4BDE00C9-60CA-491A-9C44-FAF40FD472D6}" dt="2021-09-29T08:55:58.075" v="866" actId="20577"/>
        <pc:sldMkLst>
          <pc:docMk/>
          <pc:sldMk cId="1793987233" sldId="426"/>
        </pc:sldMkLst>
        <pc:spChg chg="mod">
          <ac:chgData name="Secondo Brunelli" userId="1361646665bb41ba" providerId="LiveId" clId="{4BDE00C9-60CA-491A-9C44-FAF40FD472D6}" dt="2021-09-29T08:55:58.075" v="866" actId="20577"/>
          <ac:spMkLst>
            <pc:docMk/>
            <pc:sldMk cId="1793987233" sldId="426"/>
            <ac:spMk id="3" creationId="{0563E9DE-42D9-4E2F-9963-6CCE06CD6776}"/>
          </ac:spMkLst>
        </pc:spChg>
      </pc:sldChg>
      <pc:sldChg chg="modSp new mod">
        <pc:chgData name="Secondo Brunelli" userId="1361646665bb41ba" providerId="LiveId" clId="{4BDE00C9-60CA-491A-9C44-FAF40FD472D6}" dt="2021-09-29T08:56:22.163" v="873" actId="20577"/>
        <pc:sldMkLst>
          <pc:docMk/>
          <pc:sldMk cId="831415359" sldId="427"/>
        </pc:sldMkLst>
        <pc:spChg chg="mod">
          <ac:chgData name="Secondo Brunelli" userId="1361646665bb41ba" providerId="LiveId" clId="{4BDE00C9-60CA-491A-9C44-FAF40FD472D6}" dt="2021-09-29T08:56:22.163" v="873" actId="20577"/>
          <ac:spMkLst>
            <pc:docMk/>
            <pc:sldMk cId="831415359" sldId="427"/>
            <ac:spMk id="3" creationId="{922D16C6-2718-49B9-966E-FC2B722D2885}"/>
          </ac:spMkLst>
        </pc:spChg>
      </pc:sldChg>
      <pc:sldChg chg="modSp new mod">
        <pc:chgData name="Secondo Brunelli" userId="1361646665bb41ba" providerId="LiveId" clId="{4BDE00C9-60CA-491A-9C44-FAF40FD472D6}" dt="2021-09-29T08:57:05.122" v="880" actId="20577"/>
        <pc:sldMkLst>
          <pc:docMk/>
          <pc:sldMk cId="1595789403" sldId="428"/>
        </pc:sldMkLst>
        <pc:spChg chg="mod">
          <ac:chgData name="Secondo Brunelli" userId="1361646665bb41ba" providerId="LiveId" clId="{4BDE00C9-60CA-491A-9C44-FAF40FD472D6}" dt="2021-09-29T08:57:05.122" v="880" actId="20577"/>
          <ac:spMkLst>
            <pc:docMk/>
            <pc:sldMk cId="1595789403" sldId="428"/>
            <ac:spMk id="3" creationId="{97972772-28D7-4578-8E3C-B635C86AD888}"/>
          </ac:spMkLst>
        </pc:spChg>
      </pc:sldChg>
      <pc:sldChg chg="addSp delSp modSp new mod">
        <pc:chgData name="Secondo Brunelli" userId="1361646665bb41ba" providerId="LiveId" clId="{4BDE00C9-60CA-491A-9C44-FAF40FD472D6}" dt="2021-09-26T14:49:48.115" v="301" actId="1076"/>
        <pc:sldMkLst>
          <pc:docMk/>
          <pc:sldMk cId="2971636195" sldId="429"/>
        </pc:sldMkLst>
        <pc:spChg chg="mod">
          <ac:chgData name="Secondo Brunelli" userId="1361646665bb41ba" providerId="LiveId" clId="{4BDE00C9-60CA-491A-9C44-FAF40FD472D6}" dt="2021-09-26T14:49:48.115" v="301" actId="1076"/>
          <ac:spMkLst>
            <pc:docMk/>
            <pc:sldMk cId="2971636195" sldId="429"/>
            <ac:spMk id="2" creationId="{1BA38FBD-D5B6-4A67-A341-941399066BD0}"/>
          </ac:spMkLst>
        </pc:spChg>
        <pc:spChg chg="del">
          <ac:chgData name="Secondo Brunelli" userId="1361646665bb41ba" providerId="LiveId" clId="{4BDE00C9-60CA-491A-9C44-FAF40FD472D6}" dt="2021-09-26T14:48:59.756" v="274"/>
          <ac:spMkLst>
            <pc:docMk/>
            <pc:sldMk cId="2971636195" sldId="429"/>
            <ac:spMk id="3" creationId="{3DB05649-48CA-404A-BBC0-017D879F38A0}"/>
          </ac:spMkLst>
        </pc:spChg>
        <pc:picChg chg="add mod">
          <ac:chgData name="Secondo Brunelli" userId="1361646665bb41ba" providerId="LiveId" clId="{4BDE00C9-60CA-491A-9C44-FAF40FD472D6}" dt="2021-09-26T14:49:06.679" v="276" actId="14100"/>
          <ac:picMkLst>
            <pc:docMk/>
            <pc:sldMk cId="2971636195" sldId="429"/>
            <ac:picMk id="9218" creationId="{C6E3CAA2-28FC-4796-BF79-8B9885A94241}"/>
          </ac:picMkLst>
        </pc:picChg>
      </pc:sldChg>
      <pc:sldChg chg="addSp delSp modSp new mod">
        <pc:chgData name="Secondo Brunelli" userId="1361646665bb41ba" providerId="LiveId" clId="{4BDE00C9-60CA-491A-9C44-FAF40FD472D6}" dt="2021-09-26T14:51:21.219" v="330" actId="14100"/>
        <pc:sldMkLst>
          <pc:docMk/>
          <pc:sldMk cId="1014455266" sldId="430"/>
        </pc:sldMkLst>
        <pc:spChg chg="mod">
          <ac:chgData name="Secondo Brunelli" userId="1361646665bb41ba" providerId="LiveId" clId="{4BDE00C9-60CA-491A-9C44-FAF40FD472D6}" dt="2021-09-26T14:51:21.219" v="330" actId="14100"/>
          <ac:spMkLst>
            <pc:docMk/>
            <pc:sldMk cId="1014455266" sldId="430"/>
            <ac:spMk id="2" creationId="{8B4FD545-4E09-4885-8D78-0456C2EF90D1}"/>
          </ac:spMkLst>
        </pc:spChg>
        <pc:spChg chg="del">
          <ac:chgData name="Secondo Brunelli" userId="1361646665bb41ba" providerId="LiveId" clId="{4BDE00C9-60CA-491A-9C44-FAF40FD472D6}" dt="2021-09-26T14:50:31.563" v="303"/>
          <ac:spMkLst>
            <pc:docMk/>
            <pc:sldMk cId="1014455266" sldId="430"/>
            <ac:spMk id="3" creationId="{7A7DCE2F-F008-45D9-9758-D1B3DC8B2E49}"/>
          </ac:spMkLst>
        </pc:spChg>
        <pc:picChg chg="add mod">
          <ac:chgData name="Secondo Brunelli" userId="1361646665bb41ba" providerId="LiveId" clId="{4BDE00C9-60CA-491A-9C44-FAF40FD472D6}" dt="2021-09-26T14:50:41.467" v="306" actId="14100"/>
          <ac:picMkLst>
            <pc:docMk/>
            <pc:sldMk cId="1014455266" sldId="430"/>
            <ac:picMk id="10242" creationId="{056B9141-B48B-4426-9DF9-3F8DDADAE147}"/>
          </ac:picMkLst>
        </pc:picChg>
      </pc:sldChg>
      <pc:sldChg chg="addSp delSp modSp new mod">
        <pc:chgData name="Secondo Brunelli" userId="1361646665bb41ba" providerId="LiveId" clId="{4BDE00C9-60CA-491A-9C44-FAF40FD472D6}" dt="2021-09-29T08:54:17.566" v="841" actId="6549"/>
        <pc:sldMkLst>
          <pc:docMk/>
          <pc:sldMk cId="1646617204" sldId="431"/>
        </pc:sldMkLst>
        <pc:spChg chg="mod">
          <ac:chgData name="Secondo Brunelli" userId="1361646665bb41ba" providerId="LiveId" clId="{4BDE00C9-60CA-491A-9C44-FAF40FD472D6}" dt="2021-09-29T08:54:17.566" v="841" actId="6549"/>
          <ac:spMkLst>
            <pc:docMk/>
            <pc:sldMk cId="1646617204" sldId="431"/>
            <ac:spMk id="2" creationId="{96E3DE7A-6121-4224-AF92-6DECF1C4D5DC}"/>
          </ac:spMkLst>
        </pc:spChg>
        <pc:spChg chg="del">
          <ac:chgData name="Secondo Brunelli" userId="1361646665bb41ba" providerId="LiveId" clId="{4BDE00C9-60CA-491A-9C44-FAF40FD472D6}" dt="2021-09-26T14:51:48.208" v="332"/>
          <ac:spMkLst>
            <pc:docMk/>
            <pc:sldMk cId="1646617204" sldId="431"/>
            <ac:spMk id="3" creationId="{0AD41999-ACB4-422E-8205-158292CADF1B}"/>
          </ac:spMkLst>
        </pc:spChg>
        <pc:picChg chg="add mod">
          <ac:chgData name="Secondo Brunelli" userId="1361646665bb41ba" providerId="LiveId" clId="{4BDE00C9-60CA-491A-9C44-FAF40FD472D6}" dt="2021-09-26T14:51:54.650" v="334" actId="14100"/>
          <ac:picMkLst>
            <pc:docMk/>
            <pc:sldMk cId="1646617204" sldId="431"/>
            <ac:picMk id="11266" creationId="{9AB05882-4F15-4959-8F67-14B948A2B816}"/>
          </ac:picMkLst>
        </pc:picChg>
      </pc:sldChg>
      <pc:sldChg chg="addSp delSp modSp new mod">
        <pc:chgData name="Secondo Brunelli" userId="1361646665bb41ba" providerId="LiveId" clId="{4BDE00C9-60CA-491A-9C44-FAF40FD472D6}" dt="2021-09-26T14:59:12.674" v="400" actId="14100"/>
        <pc:sldMkLst>
          <pc:docMk/>
          <pc:sldMk cId="2030771927" sldId="432"/>
        </pc:sldMkLst>
        <pc:spChg chg="mod">
          <ac:chgData name="Secondo Brunelli" userId="1361646665bb41ba" providerId="LiveId" clId="{4BDE00C9-60CA-491A-9C44-FAF40FD472D6}" dt="2021-09-26T14:59:12.674" v="400" actId="14100"/>
          <ac:spMkLst>
            <pc:docMk/>
            <pc:sldMk cId="2030771927" sldId="432"/>
            <ac:spMk id="2" creationId="{752B302F-0B7B-4754-B694-285E87F44B9B}"/>
          </ac:spMkLst>
        </pc:spChg>
        <pc:spChg chg="del">
          <ac:chgData name="Secondo Brunelli" userId="1361646665bb41ba" providerId="LiveId" clId="{4BDE00C9-60CA-491A-9C44-FAF40FD472D6}" dt="2021-09-26T14:58:22.390" v="359"/>
          <ac:spMkLst>
            <pc:docMk/>
            <pc:sldMk cId="2030771927" sldId="432"/>
            <ac:spMk id="3" creationId="{51F14C73-D7D3-40B1-9BCF-DD38CBB2C92F}"/>
          </ac:spMkLst>
        </pc:spChg>
        <pc:picChg chg="add mod">
          <ac:chgData name="Secondo Brunelli" userId="1361646665bb41ba" providerId="LiveId" clId="{4BDE00C9-60CA-491A-9C44-FAF40FD472D6}" dt="2021-09-26T14:58:29.615" v="361" actId="14100"/>
          <ac:picMkLst>
            <pc:docMk/>
            <pc:sldMk cId="2030771927" sldId="432"/>
            <ac:picMk id="12290" creationId="{0248B9CB-D423-4B0B-8F47-E9CCFD875446}"/>
          </ac:picMkLst>
        </pc:picChg>
      </pc:sldChg>
      <pc:sldChg chg="addSp delSp modSp new mod">
        <pc:chgData name="Secondo Brunelli" userId="1361646665bb41ba" providerId="LiveId" clId="{4BDE00C9-60CA-491A-9C44-FAF40FD472D6}" dt="2021-09-29T08:55:02.900" v="849" actId="14100"/>
        <pc:sldMkLst>
          <pc:docMk/>
          <pc:sldMk cId="2878263330" sldId="433"/>
        </pc:sldMkLst>
        <pc:spChg chg="mod">
          <ac:chgData name="Secondo Brunelli" userId="1361646665bb41ba" providerId="LiveId" clId="{4BDE00C9-60CA-491A-9C44-FAF40FD472D6}" dt="2021-09-29T08:55:02.900" v="849" actId="14100"/>
          <ac:spMkLst>
            <pc:docMk/>
            <pc:sldMk cId="2878263330" sldId="433"/>
            <ac:spMk id="2" creationId="{2BA0DA3A-4329-4EDE-8C18-F99A58B1372B}"/>
          </ac:spMkLst>
        </pc:spChg>
        <pc:spChg chg="del">
          <ac:chgData name="Secondo Brunelli" userId="1361646665bb41ba" providerId="LiveId" clId="{4BDE00C9-60CA-491A-9C44-FAF40FD472D6}" dt="2021-09-26T15:01:57.921" v="402"/>
          <ac:spMkLst>
            <pc:docMk/>
            <pc:sldMk cId="2878263330" sldId="433"/>
            <ac:spMk id="3" creationId="{FD4FB7AB-70D1-4AE1-98EA-2AB156048310}"/>
          </ac:spMkLst>
        </pc:spChg>
        <pc:picChg chg="add mod">
          <ac:chgData name="Secondo Brunelli" userId="1361646665bb41ba" providerId="LiveId" clId="{4BDE00C9-60CA-491A-9C44-FAF40FD472D6}" dt="2021-09-26T15:02:04.910" v="404" actId="14100"/>
          <ac:picMkLst>
            <pc:docMk/>
            <pc:sldMk cId="2878263330" sldId="433"/>
            <ac:picMk id="13314" creationId="{25124FD9-E7E8-495A-9ED4-11D2D01B8136}"/>
          </ac:picMkLst>
        </pc:picChg>
      </pc:sldChg>
      <pc:sldChg chg="addSp delSp modSp new mod">
        <pc:chgData name="Secondo Brunelli" userId="1361646665bb41ba" providerId="LiveId" clId="{4BDE00C9-60CA-491A-9C44-FAF40FD472D6}" dt="2021-09-26T15:03:52.569" v="451" actId="14100"/>
        <pc:sldMkLst>
          <pc:docMk/>
          <pc:sldMk cId="2440178005" sldId="434"/>
        </pc:sldMkLst>
        <pc:spChg chg="mod">
          <ac:chgData name="Secondo Brunelli" userId="1361646665bb41ba" providerId="LiveId" clId="{4BDE00C9-60CA-491A-9C44-FAF40FD472D6}" dt="2021-09-26T15:03:52.569" v="451" actId="14100"/>
          <ac:spMkLst>
            <pc:docMk/>
            <pc:sldMk cId="2440178005" sldId="434"/>
            <ac:spMk id="2" creationId="{EF0B13E7-4CCD-4C3F-A57A-5E2E09FF7D7F}"/>
          </ac:spMkLst>
        </pc:spChg>
        <pc:spChg chg="del">
          <ac:chgData name="Secondo Brunelli" userId="1361646665bb41ba" providerId="LiveId" clId="{4BDE00C9-60CA-491A-9C44-FAF40FD472D6}" dt="2021-09-26T15:03:03.993" v="424"/>
          <ac:spMkLst>
            <pc:docMk/>
            <pc:sldMk cId="2440178005" sldId="434"/>
            <ac:spMk id="3" creationId="{F9DF8C0D-069E-4C05-95A4-EF4DF9235C7B}"/>
          </ac:spMkLst>
        </pc:spChg>
        <pc:picChg chg="add mod">
          <ac:chgData name="Secondo Brunelli" userId="1361646665bb41ba" providerId="LiveId" clId="{4BDE00C9-60CA-491A-9C44-FAF40FD472D6}" dt="2021-09-26T15:03:10.861" v="426" actId="14100"/>
          <ac:picMkLst>
            <pc:docMk/>
            <pc:sldMk cId="2440178005" sldId="434"/>
            <ac:picMk id="14338" creationId="{6E36BA39-21BF-4EF7-8B95-138DB919FBE7}"/>
          </ac:picMkLst>
        </pc:picChg>
      </pc:sldChg>
      <pc:sldChg chg="addSp delSp modSp new mod">
        <pc:chgData name="Secondo Brunelli" userId="1361646665bb41ba" providerId="LiveId" clId="{4BDE00C9-60CA-491A-9C44-FAF40FD472D6}" dt="2021-09-26T15:09:09.747" v="457" actId="1076"/>
        <pc:sldMkLst>
          <pc:docMk/>
          <pc:sldMk cId="2238395307" sldId="435"/>
        </pc:sldMkLst>
        <pc:spChg chg="del">
          <ac:chgData name="Secondo Brunelli" userId="1361646665bb41ba" providerId="LiveId" clId="{4BDE00C9-60CA-491A-9C44-FAF40FD472D6}" dt="2021-09-26T15:08:52.295" v="453"/>
          <ac:spMkLst>
            <pc:docMk/>
            <pc:sldMk cId="2238395307" sldId="435"/>
            <ac:spMk id="3" creationId="{F333938B-7903-4E97-B167-32F75689D347}"/>
          </ac:spMkLst>
        </pc:spChg>
        <pc:picChg chg="add mod">
          <ac:chgData name="Secondo Brunelli" userId="1361646665bb41ba" providerId="LiveId" clId="{4BDE00C9-60CA-491A-9C44-FAF40FD472D6}" dt="2021-09-26T15:09:09.747" v="457" actId="1076"/>
          <ac:picMkLst>
            <pc:docMk/>
            <pc:sldMk cId="2238395307" sldId="435"/>
            <ac:picMk id="5" creationId="{EC47C9D9-DAC7-49B1-B9FF-EBA96DB32BD3}"/>
          </ac:picMkLst>
        </pc:picChg>
      </pc:sldChg>
      <pc:sldChg chg="addSp delSp modSp new mod">
        <pc:chgData name="Secondo Brunelli" userId="1361646665bb41ba" providerId="LiveId" clId="{4BDE00C9-60CA-491A-9C44-FAF40FD472D6}" dt="2021-09-29T08:56:33.767" v="874" actId="14100"/>
        <pc:sldMkLst>
          <pc:docMk/>
          <pc:sldMk cId="1079062422" sldId="436"/>
        </pc:sldMkLst>
        <pc:spChg chg="mod">
          <ac:chgData name="Secondo Brunelli" userId="1361646665bb41ba" providerId="LiveId" clId="{4BDE00C9-60CA-491A-9C44-FAF40FD472D6}" dt="2021-09-29T08:56:33.767" v="874" actId="14100"/>
          <ac:spMkLst>
            <pc:docMk/>
            <pc:sldMk cId="1079062422" sldId="436"/>
            <ac:spMk id="2" creationId="{B7DEEF7C-C121-4B0D-B2F3-17A83D540052}"/>
          </ac:spMkLst>
        </pc:spChg>
        <pc:spChg chg="del">
          <ac:chgData name="Secondo Brunelli" userId="1361646665bb41ba" providerId="LiveId" clId="{4BDE00C9-60CA-491A-9C44-FAF40FD472D6}" dt="2021-09-26T15:16:56.721" v="459"/>
          <ac:spMkLst>
            <pc:docMk/>
            <pc:sldMk cId="1079062422" sldId="436"/>
            <ac:spMk id="3" creationId="{93437C97-AD36-4126-A853-A6C8F4A049FC}"/>
          </ac:spMkLst>
        </pc:spChg>
        <pc:picChg chg="add mod">
          <ac:chgData name="Secondo Brunelli" userId="1361646665bb41ba" providerId="LiveId" clId="{4BDE00C9-60CA-491A-9C44-FAF40FD472D6}" dt="2021-09-26T15:17:04.968" v="461" actId="14100"/>
          <ac:picMkLst>
            <pc:docMk/>
            <pc:sldMk cId="1079062422" sldId="436"/>
            <ac:picMk id="15362" creationId="{AE526313-9448-489C-B454-C60C544BB2BD}"/>
          </ac:picMkLst>
        </pc:picChg>
      </pc:sldChg>
      <pc:sldChg chg="addSp delSp modSp new mod">
        <pc:chgData name="Secondo Brunelli" userId="1361646665bb41ba" providerId="LiveId" clId="{4BDE00C9-60CA-491A-9C44-FAF40FD472D6}" dt="2021-09-26T15:19:46.812" v="520" actId="1076"/>
        <pc:sldMkLst>
          <pc:docMk/>
          <pc:sldMk cId="4293719310" sldId="437"/>
        </pc:sldMkLst>
        <pc:spChg chg="mod">
          <ac:chgData name="Secondo Brunelli" userId="1361646665bb41ba" providerId="LiveId" clId="{4BDE00C9-60CA-491A-9C44-FAF40FD472D6}" dt="2021-09-26T15:19:41.218" v="519" actId="20577"/>
          <ac:spMkLst>
            <pc:docMk/>
            <pc:sldMk cId="4293719310" sldId="437"/>
            <ac:spMk id="2" creationId="{91D6DC55-DA41-4A8E-9D4E-8E1F2589B3F5}"/>
          </ac:spMkLst>
        </pc:spChg>
        <pc:spChg chg="del">
          <ac:chgData name="Secondo Brunelli" userId="1361646665bb41ba" providerId="LiveId" clId="{4BDE00C9-60CA-491A-9C44-FAF40FD472D6}" dt="2021-09-26T15:19:05.155" v="485"/>
          <ac:spMkLst>
            <pc:docMk/>
            <pc:sldMk cId="4293719310" sldId="437"/>
            <ac:spMk id="3" creationId="{1CAB2F2D-2490-454A-8408-FF8536659D8A}"/>
          </ac:spMkLst>
        </pc:spChg>
        <pc:picChg chg="add mod">
          <ac:chgData name="Secondo Brunelli" userId="1361646665bb41ba" providerId="LiveId" clId="{4BDE00C9-60CA-491A-9C44-FAF40FD472D6}" dt="2021-09-26T15:19:46.812" v="520" actId="1076"/>
          <ac:picMkLst>
            <pc:docMk/>
            <pc:sldMk cId="4293719310" sldId="437"/>
            <ac:picMk id="16386" creationId="{D25650B2-CF6D-4A34-A468-3FCEB37CC509}"/>
          </ac:picMkLst>
        </pc:picChg>
      </pc:sldChg>
      <pc:sldChg chg="addSp delSp modSp new mod">
        <pc:chgData name="Secondo Brunelli" userId="1361646665bb41ba" providerId="LiveId" clId="{4BDE00C9-60CA-491A-9C44-FAF40FD472D6}" dt="2021-09-26T15:23:48.512" v="565" actId="14100"/>
        <pc:sldMkLst>
          <pc:docMk/>
          <pc:sldMk cId="1041688862" sldId="438"/>
        </pc:sldMkLst>
        <pc:spChg chg="mod">
          <ac:chgData name="Secondo Brunelli" userId="1361646665bb41ba" providerId="LiveId" clId="{4BDE00C9-60CA-491A-9C44-FAF40FD472D6}" dt="2021-09-26T15:23:48.512" v="565" actId="14100"/>
          <ac:spMkLst>
            <pc:docMk/>
            <pc:sldMk cId="1041688862" sldId="438"/>
            <ac:spMk id="2" creationId="{C111C12A-A82E-4B61-8229-8B342146F68F}"/>
          </ac:spMkLst>
        </pc:spChg>
        <pc:spChg chg="add del">
          <ac:chgData name="Secondo Brunelli" userId="1361646665bb41ba" providerId="LiveId" clId="{4BDE00C9-60CA-491A-9C44-FAF40FD472D6}" dt="2021-09-26T15:21:52.003" v="524"/>
          <ac:spMkLst>
            <pc:docMk/>
            <pc:sldMk cId="1041688862" sldId="438"/>
            <ac:spMk id="3" creationId="{17DD0897-D8F5-4796-83C4-E7A51DFF0D6F}"/>
          </ac:spMkLst>
        </pc:spChg>
        <pc:picChg chg="add del mod">
          <ac:chgData name="Secondo Brunelli" userId="1361646665bb41ba" providerId="LiveId" clId="{4BDE00C9-60CA-491A-9C44-FAF40FD472D6}" dt="2021-09-26T15:21:36.287" v="523"/>
          <ac:picMkLst>
            <pc:docMk/>
            <pc:sldMk cId="1041688862" sldId="438"/>
            <ac:picMk id="17410" creationId="{D93794FE-8CCA-4548-AE9E-D5AECC643FD3}"/>
          </ac:picMkLst>
        </pc:picChg>
        <pc:picChg chg="add mod">
          <ac:chgData name="Secondo Brunelli" userId="1361646665bb41ba" providerId="LiveId" clId="{4BDE00C9-60CA-491A-9C44-FAF40FD472D6}" dt="2021-09-26T15:22:02.040" v="526" actId="14100"/>
          <ac:picMkLst>
            <pc:docMk/>
            <pc:sldMk cId="1041688862" sldId="438"/>
            <ac:picMk id="17412" creationId="{25AEFDF0-1803-4988-943D-F874D0DEC6AD}"/>
          </ac:picMkLst>
        </pc:picChg>
      </pc:sldChg>
      <pc:sldChg chg="addSp delSp modSp new mod">
        <pc:chgData name="Secondo Brunelli" userId="1361646665bb41ba" providerId="LiveId" clId="{4BDE00C9-60CA-491A-9C44-FAF40FD472D6}" dt="2021-09-26T15:23:42.761" v="564" actId="14100"/>
        <pc:sldMkLst>
          <pc:docMk/>
          <pc:sldMk cId="2083155613" sldId="439"/>
        </pc:sldMkLst>
        <pc:spChg chg="mod">
          <ac:chgData name="Secondo Brunelli" userId="1361646665bb41ba" providerId="LiveId" clId="{4BDE00C9-60CA-491A-9C44-FAF40FD472D6}" dt="2021-09-26T15:23:42.761" v="564" actId="14100"/>
          <ac:spMkLst>
            <pc:docMk/>
            <pc:sldMk cId="2083155613" sldId="439"/>
            <ac:spMk id="2" creationId="{C4589F3A-725C-4287-90E5-5CFCF8FAE8E6}"/>
          </ac:spMkLst>
        </pc:spChg>
        <pc:spChg chg="del">
          <ac:chgData name="Secondo Brunelli" userId="1361646665bb41ba" providerId="LiveId" clId="{4BDE00C9-60CA-491A-9C44-FAF40FD472D6}" dt="2021-09-26T15:23:02.989" v="545"/>
          <ac:spMkLst>
            <pc:docMk/>
            <pc:sldMk cId="2083155613" sldId="439"/>
            <ac:spMk id="3" creationId="{B2C79222-3B0E-450C-85B3-00F9FBAD2415}"/>
          </ac:spMkLst>
        </pc:spChg>
        <pc:picChg chg="add mod">
          <ac:chgData name="Secondo Brunelli" userId="1361646665bb41ba" providerId="LiveId" clId="{4BDE00C9-60CA-491A-9C44-FAF40FD472D6}" dt="2021-09-26T15:23:10.709" v="547" actId="14100"/>
          <ac:picMkLst>
            <pc:docMk/>
            <pc:sldMk cId="2083155613" sldId="439"/>
            <ac:picMk id="18434" creationId="{4A466ACC-55EC-4C07-8B5B-4B45E1B5D785}"/>
          </ac:picMkLst>
        </pc:picChg>
      </pc:sldChg>
      <pc:sldChg chg="modSp new mod">
        <pc:chgData name="Secondo Brunelli" userId="1361646665bb41ba" providerId="LiveId" clId="{4BDE00C9-60CA-491A-9C44-FAF40FD472D6}" dt="2021-09-29T08:59:27.630" v="899" actId="20577"/>
        <pc:sldMkLst>
          <pc:docMk/>
          <pc:sldMk cId="2816092874" sldId="440"/>
        </pc:sldMkLst>
        <pc:spChg chg="mod">
          <ac:chgData name="Secondo Brunelli" userId="1361646665bb41ba" providerId="LiveId" clId="{4BDE00C9-60CA-491A-9C44-FAF40FD472D6}" dt="2021-09-29T08:59:27.630" v="899" actId="20577"/>
          <ac:spMkLst>
            <pc:docMk/>
            <pc:sldMk cId="2816092874" sldId="440"/>
            <ac:spMk id="3" creationId="{37301BD2-8408-4C48-8486-EFCF26444FB4}"/>
          </ac:spMkLst>
        </pc:spChg>
      </pc:sldChg>
      <pc:sldChg chg="new del">
        <pc:chgData name="Secondo Brunelli" userId="1361646665bb41ba" providerId="LiveId" clId="{4BDE00C9-60CA-491A-9C44-FAF40FD472D6}" dt="2021-09-26T15:28:23.315" v="575" actId="47"/>
        <pc:sldMkLst>
          <pc:docMk/>
          <pc:sldMk cId="669609009" sldId="441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516917140" sldId="442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257636352" sldId="443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955573255" sldId="444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3688732486" sldId="445"/>
        </pc:sldMkLst>
      </pc:sldChg>
      <pc:sldChg chg="modSp add">
        <pc:chgData name="Secondo Brunelli" userId="1361646665bb41ba" providerId="LiveId" clId="{4BDE00C9-60CA-491A-9C44-FAF40FD472D6}" dt="2021-09-29T08:58:23.083" v="889" actId="14100"/>
        <pc:sldMkLst>
          <pc:docMk/>
          <pc:sldMk cId="51326678" sldId="446"/>
        </pc:sldMkLst>
        <pc:picChg chg="mod">
          <ac:chgData name="Secondo Brunelli" userId="1361646665bb41ba" providerId="LiveId" clId="{4BDE00C9-60CA-491A-9C44-FAF40FD472D6}" dt="2021-09-29T08:58:23.083" v="889" actId="14100"/>
          <ac:picMkLst>
            <pc:docMk/>
            <pc:sldMk cId="51326678" sldId="446"/>
            <ac:picMk id="12290" creationId="{A2867B93-5F35-420A-9A98-99AFD2736E68}"/>
          </ac:picMkLst>
        </pc:picChg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436701868" sldId="447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1297284552" sldId="448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363181489" sldId="449"/>
        </pc:sldMkLst>
      </pc:sldChg>
      <pc:sldChg chg="add">
        <pc:chgData name="Secondo Brunelli" userId="1361646665bb41ba" providerId="LiveId" clId="{4BDE00C9-60CA-491A-9C44-FAF40FD472D6}" dt="2021-09-26T15:28:08.550" v="574"/>
        <pc:sldMkLst>
          <pc:docMk/>
          <pc:sldMk cId="2444208983" sldId="450"/>
        </pc:sldMkLst>
      </pc:sldChg>
      <pc:sldChg chg="modSp new mod">
        <pc:chgData name="Secondo Brunelli" userId="1361646665bb41ba" providerId="LiveId" clId="{4BDE00C9-60CA-491A-9C44-FAF40FD472D6}" dt="2021-09-29T08:59:50.614" v="905" actId="20577"/>
        <pc:sldMkLst>
          <pc:docMk/>
          <pc:sldMk cId="1204318756" sldId="451"/>
        </pc:sldMkLst>
        <pc:spChg chg="mod">
          <ac:chgData name="Secondo Brunelli" userId="1361646665bb41ba" providerId="LiveId" clId="{4BDE00C9-60CA-491A-9C44-FAF40FD472D6}" dt="2021-09-29T08:59:50.614" v="905" actId="20577"/>
          <ac:spMkLst>
            <pc:docMk/>
            <pc:sldMk cId="1204318756" sldId="451"/>
            <ac:spMk id="3" creationId="{6A08A42E-DE9F-4670-AECD-C145CE1D9DF0}"/>
          </ac:spMkLst>
        </pc:spChg>
      </pc:sldChg>
      <pc:sldChg chg="modSp add mod">
        <pc:chgData name="Secondo Brunelli" userId="1361646665bb41ba" providerId="LiveId" clId="{4BDE00C9-60CA-491A-9C44-FAF40FD472D6}" dt="2021-09-26T15:30:57.655" v="601" actId="1076"/>
        <pc:sldMkLst>
          <pc:docMk/>
          <pc:sldMk cId="2596340070" sldId="452"/>
        </pc:sldMkLst>
        <pc:spChg chg="mod">
          <ac:chgData name="Secondo Brunelli" userId="1361646665bb41ba" providerId="LiveId" clId="{4BDE00C9-60CA-491A-9C44-FAF40FD472D6}" dt="2021-09-26T15:30:45.830" v="597" actId="122"/>
          <ac:spMkLst>
            <pc:docMk/>
            <pc:sldMk cId="2596340070" sldId="452"/>
            <ac:spMk id="2" creationId="{418045C3-E892-4A46-8470-DD456375BF16}"/>
          </ac:spMkLst>
        </pc:spChg>
        <pc:picChg chg="mod">
          <ac:chgData name="Secondo Brunelli" userId="1361646665bb41ba" providerId="LiveId" clId="{4BDE00C9-60CA-491A-9C44-FAF40FD472D6}" dt="2021-09-26T15:30:57.655" v="601" actId="1076"/>
          <ac:picMkLst>
            <pc:docMk/>
            <pc:sldMk cId="2596340070" sldId="452"/>
            <ac:picMk id="1026" creationId="{A6F28B0C-7754-4AF1-B201-D06CB7731CA1}"/>
          </ac:picMkLst>
        </pc:picChg>
      </pc:sldChg>
      <pc:sldChg chg="addSp delSp modSp add del">
        <pc:chgData name="Secondo Brunelli" userId="1361646665bb41ba" providerId="LiveId" clId="{4BDE00C9-60CA-491A-9C44-FAF40FD472D6}" dt="2021-09-26T15:32:21.975" v="608" actId="47"/>
        <pc:sldMkLst>
          <pc:docMk/>
          <pc:sldMk cId="2006357232" sldId="453"/>
        </pc:sldMkLst>
        <pc:spChg chg="add mod">
          <ac:chgData name="Secondo Brunelli" userId="1361646665bb41ba" providerId="LiveId" clId="{4BDE00C9-60CA-491A-9C44-FAF40FD472D6}" dt="2021-09-26T15:31:34.164" v="602" actId="478"/>
          <ac:spMkLst>
            <pc:docMk/>
            <pc:sldMk cId="2006357232" sldId="453"/>
            <ac:spMk id="3" creationId="{011E8A2F-47CF-49E0-B5D0-E57816B93190}"/>
          </ac:spMkLst>
        </pc:spChg>
        <pc:picChg chg="del">
          <ac:chgData name="Secondo Brunelli" userId="1361646665bb41ba" providerId="LiveId" clId="{4BDE00C9-60CA-491A-9C44-FAF40FD472D6}" dt="2021-09-26T15:31:34.164" v="602" actId="478"/>
          <ac:picMkLst>
            <pc:docMk/>
            <pc:sldMk cId="2006357232" sldId="453"/>
            <ac:picMk id="2050" creationId="{6B6FE626-E887-4E54-B6C1-3C0E2D7ACCC1}"/>
          </ac:picMkLst>
        </pc:picChg>
      </pc:sldChg>
      <pc:sldChg chg="modSp add mod">
        <pc:chgData name="Secondo Brunelli" userId="1361646665bb41ba" providerId="LiveId" clId="{4BDE00C9-60CA-491A-9C44-FAF40FD472D6}" dt="2021-09-26T15:32:10.424" v="607" actId="1076"/>
        <pc:sldMkLst>
          <pc:docMk/>
          <pc:sldMk cId="2500675177" sldId="454"/>
        </pc:sldMkLst>
        <pc:spChg chg="mod">
          <ac:chgData name="Secondo Brunelli" userId="1361646665bb41ba" providerId="LiveId" clId="{4BDE00C9-60CA-491A-9C44-FAF40FD472D6}" dt="2021-09-26T15:32:10.424" v="607" actId="1076"/>
          <ac:spMkLst>
            <pc:docMk/>
            <pc:sldMk cId="2500675177" sldId="454"/>
            <ac:spMk id="2" creationId="{F6762629-46A0-469C-ADBC-A9C06CA93077}"/>
          </ac:spMkLst>
        </pc:spChg>
      </pc:sldChg>
      <pc:sldChg chg="modSp new mod">
        <pc:chgData name="Secondo Brunelli" userId="1361646665bb41ba" providerId="LiveId" clId="{4BDE00C9-60CA-491A-9C44-FAF40FD472D6}" dt="2021-09-29T09:03:09.207" v="911" actId="20577"/>
        <pc:sldMkLst>
          <pc:docMk/>
          <pc:sldMk cId="2617347270" sldId="455"/>
        </pc:sldMkLst>
        <pc:spChg chg="mod">
          <ac:chgData name="Secondo Brunelli" userId="1361646665bb41ba" providerId="LiveId" clId="{4BDE00C9-60CA-491A-9C44-FAF40FD472D6}" dt="2021-09-29T09:03:09.207" v="911" actId="20577"/>
          <ac:spMkLst>
            <pc:docMk/>
            <pc:sldMk cId="2617347270" sldId="455"/>
            <ac:spMk id="3" creationId="{9E7F71B8-4DE9-4C25-88EA-AFDB611C0BE9}"/>
          </ac:spMkLst>
        </pc:spChg>
      </pc:sldChg>
      <pc:sldChg chg="new del">
        <pc:chgData name="Secondo Brunelli" userId="1361646665bb41ba" providerId="LiveId" clId="{4BDE00C9-60CA-491A-9C44-FAF40FD472D6}" dt="2021-09-26T15:34:47.538" v="615" actId="47"/>
        <pc:sldMkLst>
          <pc:docMk/>
          <pc:sldMk cId="1703019907" sldId="456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612142806" sldId="457"/>
        </pc:sldMkLst>
      </pc:sldChg>
      <pc:sldChg chg="add del">
        <pc:chgData name="Secondo Brunelli" userId="1361646665bb41ba" providerId="LiveId" clId="{4BDE00C9-60CA-491A-9C44-FAF40FD472D6}" dt="2021-09-26T15:34:31.560" v="614" actId="47"/>
        <pc:sldMkLst>
          <pc:docMk/>
          <pc:sldMk cId="1669162660" sldId="458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1159217334" sldId="459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126602299" sldId="460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3757117440" sldId="461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3617226317" sldId="462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1786148027" sldId="463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2590294739" sldId="464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1766147731" sldId="465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2454787132" sldId="466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1055008929" sldId="467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4182974202" sldId="468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158215393" sldId="469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383911364" sldId="470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222091567" sldId="471"/>
        </pc:sldMkLst>
      </pc:sldChg>
      <pc:sldChg chg="add">
        <pc:chgData name="Secondo Brunelli" userId="1361646665bb41ba" providerId="LiveId" clId="{4BDE00C9-60CA-491A-9C44-FAF40FD472D6}" dt="2021-09-26T15:34:22.152" v="613"/>
        <pc:sldMkLst>
          <pc:docMk/>
          <pc:sldMk cId="1018719340" sldId="472"/>
        </pc:sldMkLst>
      </pc:sldChg>
      <pc:sldChg chg="modSp new mod">
        <pc:chgData name="Secondo Brunelli" userId="1361646665bb41ba" providerId="LiveId" clId="{4BDE00C9-60CA-491A-9C44-FAF40FD472D6}" dt="2021-09-29T09:03:58.718" v="921" actId="20577"/>
        <pc:sldMkLst>
          <pc:docMk/>
          <pc:sldMk cId="3964998444" sldId="473"/>
        </pc:sldMkLst>
        <pc:spChg chg="mod">
          <ac:chgData name="Secondo Brunelli" userId="1361646665bb41ba" providerId="LiveId" clId="{4BDE00C9-60CA-491A-9C44-FAF40FD472D6}" dt="2021-09-29T09:03:58.718" v="921" actId="20577"/>
          <ac:spMkLst>
            <pc:docMk/>
            <pc:sldMk cId="3964998444" sldId="473"/>
            <ac:spMk id="3" creationId="{504DC18D-6436-43DB-A7F5-F0B0CD3B14A2}"/>
          </ac:spMkLst>
        </pc:spChg>
      </pc:sldChg>
      <pc:sldChg chg="new del">
        <pc:chgData name="Secondo Brunelli" userId="1361646665bb41ba" providerId="LiveId" clId="{4BDE00C9-60CA-491A-9C44-FAF40FD472D6}" dt="2021-09-26T15:37:37.567" v="628" actId="47"/>
        <pc:sldMkLst>
          <pc:docMk/>
          <pc:sldMk cId="1195947122" sldId="474"/>
        </pc:sldMkLst>
      </pc:sldChg>
      <pc:sldChg chg="modSp add mod">
        <pc:chgData name="Secondo Brunelli" userId="1361646665bb41ba" providerId="LiveId" clId="{4BDE00C9-60CA-491A-9C44-FAF40FD472D6}" dt="2021-09-26T15:37:20.931" v="627" actId="1076"/>
        <pc:sldMkLst>
          <pc:docMk/>
          <pc:sldMk cId="4117546028" sldId="475"/>
        </pc:sldMkLst>
        <pc:spChg chg="mod">
          <ac:chgData name="Secondo Brunelli" userId="1361646665bb41ba" providerId="LiveId" clId="{4BDE00C9-60CA-491A-9C44-FAF40FD472D6}" dt="2021-09-26T15:37:07.637" v="624" actId="6549"/>
          <ac:spMkLst>
            <pc:docMk/>
            <pc:sldMk cId="4117546028" sldId="475"/>
            <ac:spMk id="2" creationId="{00000000-0000-0000-0000-000000000000}"/>
          </ac:spMkLst>
        </pc:spChg>
        <pc:picChg chg="mod">
          <ac:chgData name="Secondo Brunelli" userId="1361646665bb41ba" providerId="LiveId" clId="{4BDE00C9-60CA-491A-9C44-FAF40FD472D6}" dt="2021-09-26T15:37:20.931" v="627" actId="1076"/>
          <ac:picMkLst>
            <pc:docMk/>
            <pc:sldMk cId="4117546028" sldId="475"/>
            <ac:picMk id="1026" creationId="{00000000-0000-0000-0000-000000000000}"/>
          </ac:picMkLst>
        </pc:picChg>
      </pc:sldChg>
      <pc:sldChg chg="modSp add mod">
        <pc:chgData name="Secondo Brunelli" userId="1361646665bb41ba" providerId="LiveId" clId="{4BDE00C9-60CA-491A-9C44-FAF40FD472D6}" dt="2021-09-29T09:03:25.010" v="912" actId="20577"/>
        <pc:sldMkLst>
          <pc:docMk/>
          <pc:sldMk cId="2233315515" sldId="476"/>
        </pc:sldMkLst>
        <pc:spChg chg="mod">
          <ac:chgData name="Secondo Brunelli" userId="1361646665bb41ba" providerId="LiveId" clId="{4BDE00C9-60CA-491A-9C44-FAF40FD472D6}" dt="2021-09-29T09:03:25.010" v="912" actId="20577"/>
          <ac:spMkLst>
            <pc:docMk/>
            <pc:sldMk cId="2233315515" sldId="476"/>
            <ac:spMk id="2" creationId="{00000000-0000-0000-0000-000000000000}"/>
          </ac:spMkLst>
        </pc:spChg>
        <pc:picChg chg="mod">
          <ac:chgData name="Secondo Brunelli" userId="1361646665bb41ba" providerId="LiveId" clId="{4BDE00C9-60CA-491A-9C44-FAF40FD472D6}" dt="2021-09-26T15:36:55.818" v="623" actId="1076"/>
          <ac:picMkLst>
            <pc:docMk/>
            <pc:sldMk cId="2233315515" sldId="476"/>
            <ac:picMk id="1027" creationId="{00000000-0000-0000-0000-000000000000}"/>
          </ac:picMkLst>
        </pc:picChg>
      </pc:sldChg>
      <pc:sldChg chg="addSp delSp modSp new mod">
        <pc:chgData name="Secondo Brunelli" userId="1361646665bb41ba" providerId="LiveId" clId="{4BDE00C9-60CA-491A-9C44-FAF40FD472D6}" dt="2021-09-26T15:41:05.930" v="680" actId="14100"/>
        <pc:sldMkLst>
          <pc:docMk/>
          <pc:sldMk cId="822010615" sldId="477"/>
        </pc:sldMkLst>
        <pc:spChg chg="mod">
          <ac:chgData name="Secondo Brunelli" userId="1361646665bb41ba" providerId="LiveId" clId="{4BDE00C9-60CA-491A-9C44-FAF40FD472D6}" dt="2021-09-26T15:41:05.930" v="680" actId="14100"/>
          <ac:spMkLst>
            <pc:docMk/>
            <pc:sldMk cId="822010615" sldId="477"/>
            <ac:spMk id="2" creationId="{303C8B92-0244-4CE4-B20D-87AF758A9EBD}"/>
          </ac:spMkLst>
        </pc:spChg>
        <pc:spChg chg="del">
          <ac:chgData name="Secondo Brunelli" userId="1361646665bb41ba" providerId="LiveId" clId="{4BDE00C9-60CA-491A-9C44-FAF40FD472D6}" dt="2021-09-26T15:40:03.439" v="637"/>
          <ac:spMkLst>
            <pc:docMk/>
            <pc:sldMk cId="822010615" sldId="477"/>
            <ac:spMk id="3" creationId="{216CB08A-4783-4F6D-AB6A-58BD1E7E51C4}"/>
          </ac:spMkLst>
        </pc:spChg>
        <pc:picChg chg="add mod">
          <ac:chgData name="Secondo Brunelli" userId="1361646665bb41ba" providerId="LiveId" clId="{4BDE00C9-60CA-491A-9C44-FAF40FD472D6}" dt="2021-09-26T15:40:09.746" v="639" actId="14100"/>
          <ac:picMkLst>
            <pc:docMk/>
            <pc:sldMk cId="822010615" sldId="477"/>
            <ac:picMk id="19458" creationId="{47E2D684-3B94-4158-9AA0-B26C5FB997F7}"/>
          </ac:picMkLst>
        </pc:picChg>
      </pc:sldChg>
      <pc:sldChg chg="addSp delSp modSp new mod">
        <pc:chgData name="Secondo Brunelli" userId="1361646665bb41ba" providerId="LiveId" clId="{4BDE00C9-60CA-491A-9C44-FAF40FD472D6}" dt="2021-09-29T09:04:13.559" v="922" actId="14100"/>
        <pc:sldMkLst>
          <pc:docMk/>
          <pc:sldMk cId="1099328916" sldId="478"/>
        </pc:sldMkLst>
        <pc:spChg chg="mod">
          <ac:chgData name="Secondo Brunelli" userId="1361646665bb41ba" providerId="LiveId" clId="{4BDE00C9-60CA-491A-9C44-FAF40FD472D6}" dt="2021-09-29T09:04:13.559" v="922" actId="14100"/>
          <ac:spMkLst>
            <pc:docMk/>
            <pc:sldMk cId="1099328916" sldId="478"/>
            <ac:spMk id="2" creationId="{F5527A57-538A-48CC-92CA-318675CB6225}"/>
          </ac:spMkLst>
        </pc:spChg>
        <pc:spChg chg="del">
          <ac:chgData name="Secondo Brunelli" userId="1361646665bb41ba" providerId="LiveId" clId="{4BDE00C9-60CA-491A-9C44-FAF40FD472D6}" dt="2021-09-26T15:42:01.067" v="682"/>
          <ac:spMkLst>
            <pc:docMk/>
            <pc:sldMk cId="1099328916" sldId="478"/>
            <ac:spMk id="3" creationId="{0320C23C-711E-4364-995C-862822595C9E}"/>
          </ac:spMkLst>
        </pc:spChg>
        <pc:picChg chg="add mod">
          <ac:chgData name="Secondo Brunelli" userId="1361646665bb41ba" providerId="LiveId" clId="{4BDE00C9-60CA-491A-9C44-FAF40FD472D6}" dt="2021-09-26T15:42:07.186" v="684" actId="14100"/>
          <ac:picMkLst>
            <pc:docMk/>
            <pc:sldMk cId="1099328916" sldId="478"/>
            <ac:picMk id="20482" creationId="{92A6824C-B7B9-4C0F-9B8E-AA8694C8D654}"/>
          </ac:picMkLst>
        </pc:picChg>
      </pc:sldChg>
      <pc:sldChg chg="modSp new mod">
        <pc:chgData name="Secondo Brunelli" userId="1361646665bb41ba" providerId="LiveId" clId="{4BDE00C9-60CA-491A-9C44-FAF40FD472D6}" dt="2021-09-29T09:05:21.303" v="936" actId="20577"/>
        <pc:sldMkLst>
          <pc:docMk/>
          <pc:sldMk cId="1989410981" sldId="479"/>
        </pc:sldMkLst>
        <pc:spChg chg="mod">
          <ac:chgData name="Secondo Brunelli" userId="1361646665bb41ba" providerId="LiveId" clId="{4BDE00C9-60CA-491A-9C44-FAF40FD472D6}" dt="2021-09-29T09:05:21.303" v="936" actId="20577"/>
          <ac:spMkLst>
            <pc:docMk/>
            <pc:sldMk cId="1989410981" sldId="479"/>
            <ac:spMk id="3" creationId="{D9FC3E12-7385-4AD7-B74E-0FCD6682EFCB}"/>
          </ac:spMkLst>
        </pc:spChg>
      </pc:sldChg>
      <pc:sldChg chg="new add del">
        <pc:chgData name="Secondo Brunelli" userId="1361646665bb41ba" providerId="LiveId" clId="{4BDE00C9-60CA-491A-9C44-FAF40FD472D6}" dt="2021-09-26T15:55:27.915" v="775" actId="47"/>
        <pc:sldMkLst>
          <pc:docMk/>
          <pc:sldMk cId="1620735099" sldId="480"/>
        </pc:sldMkLst>
      </pc:sldChg>
      <pc:sldChg chg="new add del">
        <pc:chgData name="Secondo Brunelli" userId="1361646665bb41ba" providerId="LiveId" clId="{4BDE00C9-60CA-491A-9C44-FAF40FD472D6}" dt="2021-09-26T15:57:25.973" v="799" actId="47"/>
        <pc:sldMkLst>
          <pc:docMk/>
          <pc:sldMk cId="577567477" sldId="481"/>
        </pc:sldMkLst>
      </pc:sldChg>
      <pc:sldChg chg="new add del">
        <pc:chgData name="Secondo Brunelli" userId="1361646665bb41ba" providerId="LiveId" clId="{4BDE00C9-60CA-491A-9C44-FAF40FD472D6}" dt="2021-09-26T15:57:38.933" v="800" actId="47"/>
        <pc:sldMkLst>
          <pc:docMk/>
          <pc:sldMk cId="2063113508" sldId="482"/>
        </pc:sldMkLst>
      </pc:sldChg>
      <pc:sldChg chg="add del">
        <pc:chgData name="Secondo Brunelli" userId="1361646665bb41ba" providerId="LiveId" clId="{4BDE00C9-60CA-491A-9C44-FAF40FD472D6}" dt="2021-09-26T15:51:08.175" v="761"/>
        <pc:sldMkLst>
          <pc:docMk/>
          <pc:sldMk cId="1898414892" sldId="483"/>
        </pc:sldMkLst>
      </pc:sldChg>
      <pc:sldChg chg="modSp add mod">
        <pc:chgData name="Secondo Brunelli" userId="1361646665bb41ba" providerId="LiveId" clId="{4BDE00C9-60CA-491A-9C44-FAF40FD472D6}" dt="2021-09-26T15:58:00.243" v="804" actId="6549"/>
        <pc:sldMkLst>
          <pc:docMk/>
          <pc:sldMk cId="2755353052" sldId="483"/>
        </pc:sldMkLst>
        <pc:spChg chg="mod">
          <ac:chgData name="Secondo Brunelli" userId="1361646665bb41ba" providerId="LiveId" clId="{4BDE00C9-60CA-491A-9C44-FAF40FD472D6}" dt="2021-09-26T15:58:00.243" v="804" actId="6549"/>
          <ac:spMkLst>
            <pc:docMk/>
            <pc:sldMk cId="2755353052" sldId="483"/>
            <ac:spMk id="2" creationId="{00000000-0000-0000-0000-000000000000}"/>
          </ac:spMkLst>
        </pc:spChg>
        <pc:picChg chg="mod">
          <ac:chgData name="Secondo Brunelli" userId="1361646665bb41ba" providerId="LiveId" clId="{4BDE00C9-60CA-491A-9C44-FAF40FD472D6}" dt="2021-09-26T15:52:03.469" v="767" actId="1076"/>
          <ac:picMkLst>
            <pc:docMk/>
            <pc:sldMk cId="2755353052" sldId="483"/>
            <ac:picMk id="6" creationId="{00000000-0000-0000-0000-000000000000}"/>
          </ac:picMkLst>
        </pc:picChg>
      </pc:sldChg>
    </pc:docChg>
  </pc:docChgLst>
  <pc:docChgLst>
    <pc:chgData name="Secondo Brunelli" userId="1361646665bb41ba" providerId="LiveId" clId="{AA3334DD-8BE6-4D48-9F6E-C3FBCA7BBB9A}"/>
    <pc:docChg chg="custSel addSld delSld modSld sldOrd">
      <pc:chgData name="Secondo Brunelli" userId="1361646665bb41ba" providerId="LiveId" clId="{AA3334DD-8BE6-4D48-9F6E-C3FBCA7BBB9A}" dt="2021-09-26T12:51:57.029" v="2645"/>
      <pc:docMkLst>
        <pc:docMk/>
      </pc:docMkLst>
      <pc:sldChg chg="add">
        <pc:chgData name="Secondo Brunelli" userId="1361646665bb41ba" providerId="LiveId" clId="{AA3334DD-8BE6-4D48-9F6E-C3FBCA7BBB9A}" dt="2021-09-24T09:22:22.431" v="2620"/>
        <pc:sldMkLst>
          <pc:docMk/>
          <pc:sldMk cId="1143167017" sldId="258"/>
        </pc:sldMkLst>
      </pc:sldChg>
      <pc:sldChg chg="add">
        <pc:chgData name="Secondo Brunelli" userId="1361646665bb41ba" providerId="LiveId" clId="{AA3334DD-8BE6-4D48-9F6E-C3FBCA7BBB9A}" dt="2021-09-24T09:22:22.431" v="2620"/>
        <pc:sldMkLst>
          <pc:docMk/>
          <pc:sldMk cId="3735326714" sldId="259"/>
        </pc:sldMkLst>
      </pc:sldChg>
      <pc:sldChg chg="add">
        <pc:chgData name="Secondo Brunelli" userId="1361646665bb41ba" providerId="LiveId" clId="{AA3334DD-8BE6-4D48-9F6E-C3FBCA7BBB9A}" dt="2021-09-24T09:28:05.108" v="2629"/>
        <pc:sldMkLst>
          <pc:docMk/>
          <pc:sldMk cId="769848664" sldId="260"/>
        </pc:sldMkLst>
      </pc:sldChg>
      <pc:sldChg chg="add">
        <pc:chgData name="Secondo Brunelli" userId="1361646665bb41ba" providerId="LiveId" clId="{AA3334DD-8BE6-4D48-9F6E-C3FBCA7BBB9A}" dt="2021-09-24T09:28:05.108" v="2629"/>
        <pc:sldMkLst>
          <pc:docMk/>
          <pc:sldMk cId="4183927785" sldId="261"/>
        </pc:sldMkLst>
      </pc:sldChg>
      <pc:sldChg chg="add">
        <pc:chgData name="Secondo Brunelli" userId="1361646665bb41ba" providerId="LiveId" clId="{AA3334DD-8BE6-4D48-9F6E-C3FBCA7BBB9A}" dt="2021-09-24T09:28:05.108" v="2629"/>
        <pc:sldMkLst>
          <pc:docMk/>
          <pc:sldMk cId="3695025084" sldId="262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2515614428" sldId="263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1660612297" sldId="264"/>
        </pc:sldMkLst>
      </pc:sldChg>
      <pc:sldChg chg="ord">
        <pc:chgData name="Secondo Brunelli" userId="1361646665bb41ba" providerId="LiveId" clId="{AA3334DD-8BE6-4D48-9F6E-C3FBCA7BBB9A}" dt="2021-09-23T09:57:32.390" v="223"/>
        <pc:sldMkLst>
          <pc:docMk/>
          <pc:sldMk cId="185578478" sldId="265"/>
        </pc:sldMkLst>
      </pc:sldChg>
      <pc:sldChg chg="modSp mod">
        <pc:chgData name="Secondo Brunelli" userId="1361646665bb41ba" providerId="LiveId" clId="{AA3334DD-8BE6-4D48-9F6E-C3FBCA7BBB9A}" dt="2021-09-23T14:50:46.463" v="1212" actId="6549"/>
        <pc:sldMkLst>
          <pc:docMk/>
          <pc:sldMk cId="3729623418" sldId="267"/>
        </pc:sldMkLst>
        <pc:spChg chg="mod">
          <ac:chgData name="Secondo Brunelli" userId="1361646665bb41ba" providerId="LiveId" clId="{AA3334DD-8BE6-4D48-9F6E-C3FBCA7BBB9A}" dt="2021-09-23T14:50:46.463" v="1212" actId="6549"/>
          <ac:spMkLst>
            <pc:docMk/>
            <pc:sldMk cId="3729623418" sldId="267"/>
            <ac:spMk id="3" creationId="{D971E7C4-CD72-46D4-BA7C-A102E50C4047}"/>
          </ac:spMkLst>
        </pc:spChg>
      </pc:sldChg>
      <pc:sldChg chg="modSp mod">
        <pc:chgData name="Secondo Brunelli" userId="1361646665bb41ba" providerId="LiveId" clId="{AA3334DD-8BE6-4D48-9F6E-C3FBCA7BBB9A}" dt="2021-09-23T14:50:55.244" v="1213" actId="20577"/>
        <pc:sldMkLst>
          <pc:docMk/>
          <pc:sldMk cId="3217136695" sldId="268"/>
        </pc:sldMkLst>
        <pc:spChg chg="mod">
          <ac:chgData name="Secondo Brunelli" userId="1361646665bb41ba" providerId="LiveId" clId="{AA3334DD-8BE6-4D48-9F6E-C3FBCA7BBB9A}" dt="2021-09-23T14:50:55.244" v="1213" actId="20577"/>
          <ac:spMkLst>
            <pc:docMk/>
            <pc:sldMk cId="3217136695" sldId="268"/>
            <ac:spMk id="3" creationId="{CABD9187-00C0-4C84-9682-3691F08EB5FB}"/>
          </ac:spMkLst>
        </pc:spChg>
      </pc:sldChg>
      <pc:sldChg chg="modSp mod">
        <pc:chgData name="Secondo Brunelli" userId="1361646665bb41ba" providerId="LiveId" clId="{AA3334DD-8BE6-4D48-9F6E-C3FBCA7BBB9A}" dt="2021-09-23T09:43:10.591" v="113" actId="6549"/>
        <pc:sldMkLst>
          <pc:docMk/>
          <pc:sldMk cId="1245270777" sldId="269"/>
        </pc:sldMkLst>
        <pc:spChg chg="mod">
          <ac:chgData name="Secondo Brunelli" userId="1361646665bb41ba" providerId="LiveId" clId="{AA3334DD-8BE6-4D48-9F6E-C3FBCA7BBB9A}" dt="2021-09-23T09:43:10.591" v="113" actId="6549"/>
          <ac:spMkLst>
            <pc:docMk/>
            <pc:sldMk cId="1245270777" sldId="269"/>
            <ac:spMk id="3" creationId="{F87B143B-1D33-4ADA-AD22-3D5E515A7EA6}"/>
          </ac:spMkLst>
        </pc:spChg>
      </pc:sldChg>
      <pc:sldChg chg="modSp new mod">
        <pc:chgData name="Secondo Brunelli" userId="1361646665bb41ba" providerId="LiveId" clId="{AA3334DD-8BE6-4D48-9F6E-C3FBCA7BBB9A}" dt="2021-09-23T13:27:03.516" v="430" actId="20577"/>
        <pc:sldMkLst>
          <pc:docMk/>
          <pc:sldMk cId="1210215658" sldId="270"/>
        </pc:sldMkLst>
        <pc:spChg chg="mod">
          <ac:chgData name="Secondo Brunelli" userId="1361646665bb41ba" providerId="LiveId" clId="{AA3334DD-8BE6-4D48-9F6E-C3FBCA7BBB9A}" dt="2021-09-23T13:27:03.516" v="430" actId="20577"/>
          <ac:spMkLst>
            <pc:docMk/>
            <pc:sldMk cId="1210215658" sldId="270"/>
            <ac:spMk id="3" creationId="{50527F12-E41E-4238-856B-E44EF77A27DE}"/>
          </ac:spMkLst>
        </pc:spChg>
      </pc:sldChg>
      <pc:sldChg chg="modSp new del mod">
        <pc:chgData name="Secondo Brunelli" userId="1361646665bb41ba" providerId="LiveId" clId="{AA3334DD-8BE6-4D48-9F6E-C3FBCA7BBB9A}" dt="2021-09-23T14:44:11.655" v="1208" actId="47"/>
        <pc:sldMkLst>
          <pc:docMk/>
          <pc:sldMk cId="4085934212" sldId="271"/>
        </pc:sldMkLst>
        <pc:spChg chg="mod">
          <ac:chgData name="Secondo Brunelli" userId="1361646665bb41ba" providerId="LiveId" clId="{AA3334DD-8BE6-4D48-9F6E-C3FBCA7BBB9A}" dt="2021-09-23T14:21:49.019" v="1205" actId="20577"/>
          <ac:spMkLst>
            <pc:docMk/>
            <pc:sldMk cId="4085934212" sldId="271"/>
            <ac:spMk id="3" creationId="{C263A1FD-8236-4D73-8D52-44FA6B221038}"/>
          </ac:spMkLst>
        </pc:spChg>
      </pc:sldChg>
      <pc:sldChg chg="new">
        <pc:chgData name="Secondo Brunelli" userId="1361646665bb41ba" providerId="LiveId" clId="{AA3334DD-8BE6-4D48-9F6E-C3FBCA7BBB9A}" dt="2021-09-23T14:22:45.311" v="1206" actId="680"/>
        <pc:sldMkLst>
          <pc:docMk/>
          <pc:sldMk cId="3267141388" sldId="272"/>
        </pc:sldMkLst>
      </pc:sldChg>
      <pc:sldChg chg="add">
        <pc:chgData name="Secondo Brunelli" userId="1361646665bb41ba" providerId="LiveId" clId="{AA3334DD-8BE6-4D48-9F6E-C3FBCA7BBB9A}" dt="2021-09-23T14:25:12.381" v="1207"/>
        <pc:sldMkLst>
          <pc:docMk/>
          <pc:sldMk cId="3293499000" sldId="273"/>
        </pc:sldMkLst>
      </pc:sldChg>
      <pc:sldChg chg="modSp new mod">
        <pc:chgData name="Secondo Brunelli" userId="1361646665bb41ba" providerId="LiveId" clId="{AA3334DD-8BE6-4D48-9F6E-C3FBCA7BBB9A}" dt="2021-09-24T09:34:35.508" v="2639" actId="21"/>
        <pc:sldMkLst>
          <pc:docMk/>
          <pc:sldMk cId="3110726947" sldId="274"/>
        </pc:sldMkLst>
        <pc:spChg chg="mod">
          <ac:chgData name="Secondo Brunelli" userId="1361646665bb41ba" providerId="LiveId" clId="{AA3334DD-8BE6-4D48-9F6E-C3FBCA7BBB9A}" dt="2021-09-24T09:34:35.508" v="2639" actId="21"/>
          <ac:spMkLst>
            <pc:docMk/>
            <pc:sldMk cId="3110726947" sldId="274"/>
            <ac:spMk id="3" creationId="{F80A68A7-5037-4330-9320-E7C16DC6A52D}"/>
          </ac:spMkLst>
        </pc:spChg>
      </pc:sldChg>
      <pc:sldChg chg="modSp new mod">
        <pc:chgData name="Secondo Brunelli" userId="1361646665bb41ba" providerId="LiveId" clId="{AA3334DD-8BE6-4D48-9F6E-C3FBCA7BBB9A}" dt="2021-09-24T09:29:34.273" v="2631" actId="21"/>
        <pc:sldMkLst>
          <pc:docMk/>
          <pc:sldMk cId="3729921040" sldId="275"/>
        </pc:sldMkLst>
        <pc:spChg chg="mod">
          <ac:chgData name="Secondo Brunelli" userId="1361646665bb41ba" providerId="LiveId" clId="{AA3334DD-8BE6-4D48-9F6E-C3FBCA7BBB9A}" dt="2021-09-24T09:29:34.273" v="2631" actId="21"/>
          <ac:spMkLst>
            <pc:docMk/>
            <pc:sldMk cId="3729921040" sldId="275"/>
            <ac:spMk id="3" creationId="{86C5AB3E-F87D-489F-9189-FFF207B9CFFC}"/>
          </ac:spMkLst>
        </pc:spChg>
      </pc:sldChg>
      <pc:sldChg chg="modSp new mod">
        <pc:chgData name="Secondo Brunelli" userId="1361646665bb41ba" providerId="LiveId" clId="{AA3334DD-8BE6-4D48-9F6E-C3FBCA7BBB9A}" dt="2021-09-24T09:20:57.616" v="2618"/>
        <pc:sldMkLst>
          <pc:docMk/>
          <pc:sldMk cId="3995070177" sldId="276"/>
        </pc:sldMkLst>
        <pc:spChg chg="mod">
          <ac:chgData name="Secondo Brunelli" userId="1361646665bb41ba" providerId="LiveId" clId="{AA3334DD-8BE6-4D48-9F6E-C3FBCA7BBB9A}" dt="2021-09-24T09:20:57.616" v="2618"/>
          <ac:spMkLst>
            <pc:docMk/>
            <pc:sldMk cId="3995070177" sldId="276"/>
            <ac:spMk id="3" creationId="{5A4BDE0B-D35F-48B8-A946-13CADFB7036B}"/>
          </ac:spMkLst>
        </pc:spChg>
      </pc:sldChg>
      <pc:sldChg chg="new del">
        <pc:chgData name="Secondo Brunelli" userId="1361646665bb41ba" providerId="LiveId" clId="{AA3334DD-8BE6-4D48-9F6E-C3FBCA7BBB9A}" dt="2021-09-24T09:22:27.135" v="2621" actId="47"/>
        <pc:sldMkLst>
          <pc:docMk/>
          <pc:sldMk cId="2820762000" sldId="277"/>
        </pc:sldMkLst>
      </pc:sldChg>
      <pc:sldChg chg="add">
        <pc:chgData name="Secondo Brunelli" userId="1361646665bb41ba" providerId="LiveId" clId="{AA3334DD-8BE6-4D48-9F6E-C3FBCA7BBB9A}" dt="2021-09-24T09:22:22.431" v="2620"/>
        <pc:sldMkLst>
          <pc:docMk/>
          <pc:sldMk cId="2918315453" sldId="278"/>
        </pc:sldMkLst>
      </pc:sldChg>
      <pc:sldChg chg="add">
        <pc:chgData name="Secondo Brunelli" userId="1361646665bb41ba" providerId="LiveId" clId="{AA3334DD-8BE6-4D48-9F6E-C3FBCA7BBB9A}" dt="2021-09-24T09:22:22.431" v="2620"/>
        <pc:sldMkLst>
          <pc:docMk/>
          <pc:sldMk cId="1872911740" sldId="279"/>
        </pc:sldMkLst>
      </pc:sldChg>
      <pc:sldChg chg="modSp new mod">
        <pc:chgData name="Secondo Brunelli" userId="1361646665bb41ba" providerId="LiveId" clId="{AA3334DD-8BE6-4D48-9F6E-C3FBCA7BBB9A}" dt="2021-09-24T09:25:56.212" v="2624"/>
        <pc:sldMkLst>
          <pc:docMk/>
          <pc:sldMk cId="2647162676" sldId="280"/>
        </pc:sldMkLst>
        <pc:spChg chg="mod">
          <ac:chgData name="Secondo Brunelli" userId="1361646665bb41ba" providerId="LiveId" clId="{AA3334DD-8BE6-4D48-9F6E-C3FBCA7BBB9A}" dt="2021-09-24T09:25:56.212" v="2624"/>
          <ac:spMkLst>
            <pc:docMk/>
            <pc:sldMk cId="2647162676" sldId="280"/>
            <ac:spMk id="3" creationId="{FEAD4E5F-06EE-4ACB-8CDB-CCC7C056A0F4}"/>
          </ac:spMkLst>
        </pc:spChg>
      </pc:sldChg>
      <pc:sldChg chg="modSp new mod">
        <pc:chgData name="Secondo Brunelli" userId="1361646665bb41ba" providerId="LiveId" clId="{AA3334DD-8BE6-4D48-9F6E-C3FBCA7BBB9A}" dt="2021-09-24T09:26:31.726" v="2627"/>
        <pc:sldMkLst>
          <pc:docMk/>
          <pc:sldMk cId="2428101241" sldId="281"/>
        </pc:sldMkLst>
        <pc:spChg chg="mod">
          <ac:chgData name="Secondo Brunelli" userId="1361646665bb41ba" providerId="LiveId" clId="{AA3334DD-8BE6-4D48-9F6E-C3FBCA7BBB9A}" dt="2021-09-24T09:26:31.726" v="2627"/>
          <ac:spMkLst>
            <pc:docMk/>
            <pc:sldMk cId="2428101241" sldId="281"/>
            <ac:spMk id="3" creationId="{FB646F17-2AF2-4241-9662-54C8A831ECAC}"/>
          </ac:spMkLst>
        </pc:spChg>
      </pc:sldChg>
      <pc:sldChg chg="new del">
        <pc:chgData name="Secondo Brunelli" userId="1361646665bb41ba" providerId="LiveId" clId="{AA3334DD-8BE6-4D48-9F6E-C3FBCA7BBB9A}" dt="2021-09-24T09:28:11.174" v="2630" actId="47"/>
        <pc:sldMkLst>
          <pc:docMk/>
          <pc:sldMk cId="2543042516" sldId="282"/>
        </pc:sldMkLst>
      </pc:sldChg>
      <pc:sldChg chg="add">
        <pc:chgData name="Secondo Brunelli" userId="1361646665bb41ba" providerId="LiveId" clId="{AA3334DD-8BE6-4D48-9F6E-C3FBCA7BBB9A}" dt="2021-09-24T09:28:05.108" v="2629"/>
        <pc:sldMkLst>
          <pc:docMk/>
          <pc:sldMk cId="1003464360" sldId="283"/>
        </pc:sldMkLst>
      </pc:sldChg>
      <pc:sldChg chg="add">
        <pc:chgData name="Secondo Brunelli" userId="1361646665bb41ba" providerId="LiveId" clId="{AA3334DD-8BE6-4D48-9F6E-C3FBCA7BBB9A}" dt="2021-09-24T09:28:05.108" v="2629"/>
        <pc:sldMkLst>
          <pc:docMk/>
          <pc:sldMk cId="2311395125" sldId="284"/>
        </pc:sldMkLst>
      </pc:sldChg>
      <pc:sldChg chg="add">
        <pc:chgData name="Secondo Brunelli" userId="1361646665bb41ba" providerId="LiveId" clId="{AA3334DD-8BE6-4D48-9F6E-C3FBCA7BBB9A}" dt="2021-09-24T09:28:05.108" v="2629"/>
        <pc:sldMkLst>
          <pc:docMk/>
          <pc:sldMk cId="1493080071" sldId="285"/>
        </pc:sldMkLst>
      </pc:sldChg>
      <pc:sldChg chg="add">
        <pc:chgData name="Secondo Brunelli" userId="1361646665bb41ba" providerId="LiveId" clId="{AA3334DD-8BE6-4D48-9F6E-C3FBCA7BBB9A}" dt="2021-09-24T09:28:05.108" v="2629"/>
        <pc:sldMkLst>
          <pc:docMk/>
          <pc:sldMk cId="1577253815" sldId="286"/>
        </pc:sldMkLst>
      </pc:sldChg>
      <pc:sldChg chg="modSp new mod">
        <pc:chgData name="Secondo Brunelli" userId="1361646665bb41ba" providerId="LiveId" clId="{AA3334DD-8BE6-4D48-9F6E-C3FBCA7BBB9A}" dt="2021-09-24T09:29:45.447" v="2633"/>
        <pc:sldMkLst>
          <pc:docMk/>
          <pc:sldMk cId="2445182953" sldId="287"/>
        </pc:sldMkLst>
        <pc:spChg chg="mod">
          <ac:chgData name="Secondo Brunelli" userId="1361646665bb41ba" providerId="LiveId" clId="{AA3334DD-8BE6-4D48-9F6E-C3FBCA7BBB9A}" dt="2021-09-24T09:29:45.447" v="2633"/>
          <ac:spMkLst>
            <pc:docMk/>
            <pc:sldMk cId="2445182953" sldId="287"/>
            <ac:spMk id="3" creationId="{068F0839-5F37-4C4E-99A8-7824693CAC20}"/>
          </ac:spMkLst>
        </pc:spChg>
      </pc:sldChg>
      <pc:sldChg chg="new">
        <pc:chgData name="Secondo Brunelli" userId="1361646665bb41ba" providerId="LiveId" clId="{AA3334DD-8BE6-4D48-9F6E-C3FBCA7BBB9A}" dt="2021-09-24T09:30:28.792" v="2634" actId="680"/>
        <pc:sldMkLst>
          <pc:docMk/>
          <pc:sldMk cId="329418950" sldId="288"/>
        </pc:sldMkLst>
      </pc:sldChg>
      <pc:sldChg chg="add">
        <pc:chgData name="Secondo Brunelli" userId="1361646665bb41ba" providerId="LiveId" clId="{AA3334DD-8BE6-4D48-9F6E-C3FBCA7BBB9A}" dt="2021-09-24T09:31:12.923" v="2635"/>
        <pc:sldMkLst>
          <pc:docMk/>
          <pc:sldMk cId="1730039185" sldId="289"/>
        </pc:sldMkLst>
      </pc:sldChg>
      <pc:sldChg chg="add">
        <pc:chgData name="Secondo Brunelli" userId="1361646665bb41ba" providerId="LiveId" clId="{AA3334DD-8BE6-4D48-9F6E-C3FBCA7BBB9A}" dt="2021-09-24T09:31:12.923" v="2635"/>
        <pc:sldMkLst>
          <pc:docMk/>
          <pc:sldMk cId="395013305" sldId="290"/>
        </pc:sldMkLst>
      </pc:sldChg>
      <pc:sldChg chg="add">
        <pc:chgData name="Secondo Brunelli" userId="1361646665bb41ba" providerId="LiveId" clId="{AA3334DD-8BE6-4D48-9F6E-C3FBCA7BBB9A}" dt="2021-09-24T09:31:12.923" v="2635"/>
        <pc:sldMkLst>
          <pc:docMk/>
          <pc:sldMk cId="1018380884" sldId="291"/>
        </pc:sldMkLst>
      </pc:sldChg>
      <pc:sldChg chg="add">
        <pc:chgData name="Secondo Brunelli" userId="1361646665bb41ba" providerId="LiveId" clId="{AA3334DD-8BE6-4D48-9F6E-C3FBCA7BBB9A}" dt="2021-09-24T09:31:12.923" v="2635"/>
        <pc:sldMkLst>
          <pc:docMk/>
          <pc:sldMk cId="1408254966" sldId="292"/>
        </pc:sldMkLst>
      </pc:sldChg>
      <pc:sldChg chg="add">
        <pc:chgData name="Secondo Brunelli" userId="1361646665bb41ba" providerId="LiveId" clId="{AA3334DD-8BE6-4D48-9F6E-C3FBCA7BBB9A}" dt="2021-09-24T09:31:12.923" v="2635"/>
        <pc:sldMkLst>
          <pc:docMk/>
          <pc:sldMk cId="2824987138" sldId="293"/>
        </pc:sldMkLst>
      </pc:sldChg>
      <pc:sldChg chg="new del">
        <pc:chgData name="Secondo Brunelli" userId="1361646665bb41ba" providerId="LiveId" clId="{AA3334DD-8BE6-4D48-9F6E-C3FBCA7BBB9A}" dt="2021-09-24T09:33:08.129" v="2638" actId="47"/>
        <pc:sldMkLst>
          <pc:docMk/>
          <pc:sldMk cId="2488082983" sldId="294"/>
        </pc:sldMkLst>
      </pc:sldChg>
      <pc:sldChg chg="add">
        <pc:chgData name="Secondo Brunelli" userId="1361646665bb41ba" providerId="LiveId" clId="{AA3334DD-8BE6-4D48-9F6E-C3FBCA7BBB9A}" dt="2021-09-24T09:33:04.866" v="2637"/>
        <pc:sldMkLst>
          <pc:docMk/>
          <pc:sldMk cId="1491419854" sldId="295"/>
        </pc:sldMkLst>
      </pc:sldChg>
      <pc:sldChg chg="add">
        <pc:chgData name="Secondo Brunelli" userId="1361646665bb41ba" providerId="LiveId" clId="{AA3334DD-8BE6-4D48-9F6E-C3FBCA7BBB9A}" dt="2021-09-24T09:33:04.866" v="2637"/>
        <pc:sldMkLst>
          <pc:docMk/>
          <pc:sldMk cId="1218285164" sldId="296"/>
        </pc:sldMkLst>
      </pc:sldChg>
      <pc:sldChg chg="add">
        <pc:chgData name="Secondo Brunelli" userId="1361646665bb41ba" providerId="LiveId" clId="{AA3334DD-8BE6-4D48-9F6E-C3FBCA7BBB9A}" dt="2021-09-24T09:33:04.866" v="2637"/>
        <pc:sldMkLst>
          <pc:docMk/>
          <pc:sldMk cId="38608672" sldId="297"/>
        </pc:sldMkLst>
      </pc:sldChg>
      <pc:sldChg chg="add">
        <pc:chgData name="Secondo Brunelli" userId="1361646665bb41ba" providerId="LiveId" clId="{AA3334DD-8BE6-4D48-9F6E-C3FBCA7BBB9A}" dt="2021-09-24T09:33:04.866" v="2637"/>
        <pc:sldMkLst>
          <pc:docMk/>
          <pc:sldMk cId="441507937" sldId="298"/>
        </pc:sldMkLst>
      </pc:sldChg>
      <pc:sldChg chg="modSp new mod">
        <pc:chgData name="Secondo Brunelli" userId="1361646665bb41ba" providerId="LiveId" clId="{AA3334DD-8BE6-4D48-9F6E-C3FBCA7BBB9A}" dt="2021-09-24T09:34:41.766" v="2641"/>
        <pc:sldMkLst>
          <pc:docMk/>
          <pc:sldMk cId="3664738726" sldId="299"/>
        </pc:sldMkLst>
        <pc:spChg chg="mod">
          <ac:chgData name="Secondo Brunelli" userId="1361646665bb41ba" providerId="LiveId" clId="{AA3334DD-8BE6-4D48-9F6E-C3FBCA7BBB9A}" dt="2021-09-24T09:34:41.766" v="2641"/>
          <ac:spMkLst>
            <pc:docMk/>
            <pc:sldMk cId="3664738726" sldId="299"/>
            <ac:spMk id="3" creationId="{53D71F61-D4BE-4500-AD70-CC7C42685850}"/>
          </ac:spMkLst>
        </pc:spChg>
      </pc:sldChg>
      <pc:sldChg chg="new del">
        <pc:chgData name="Secondo Brunelli" userId="1361646665bb41ba" providerId="LiveId" clId="{AA3334DD-8BE6-4D48-9F6E-C3FBCA7BBB9A}" dt="2021-09-24T09:35:42.475" v="2644" actId="47"/>
        <pc:sldMkLst>
          <pc:docMk/>
          <pc:sldMk cId="3609825572" sldId="300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843576541" sldId="301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252057807" sldId="302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492936932" sldId="303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3150037252" sldId="304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1519849140" sldId="305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1413086417" sldId="306"/>
        </pc:sldMkLst>
      </pc:sldChg>
      <pc:sldChg chg="add">
        <pc:chgData name="Secondo Brunelli" userId="1361646665bb41ba" providerId="LiveId" clId="{AA3334DD-8BE6-4D48-9F6E-C3FBCA7BBB9A}" dt="2021-09-24T09:35:37.519" v="2643"/>
        <pc:sldMkLst>
          <pc:docMk/>
          <pc:sldMk cId="1561019278" sldId="307"/>
        </pc:sldMkLst>
      </pc:sldChg>
      <pc:sldChg chg="add">
        <pc:chgData name="Secondo Brunelli" userId="1361646665bb41ba" providerId="LiveId" clId="{AA3334DD-8BE6-4D48-9F6E-C3FBCA7BBB9A}" dt="2021-09-26T12:51:57.029" v="2645"/>
        <pc:sldMkLst>
          <pc:docMk/>
          <pc:sldMk cId="2697606890" sldId="413"/>
        </pc:sldMkLst>
      </pc:sldChg>
      <pc:sldChg chg="add">
        <pc:chgData name="Secondo Brunelli" userId="1361646665bb41ba" providerId="LiveId" clId="{AA3334DD-8BE6-4D48-9F6E-C3FBCA7BBB9A}" dt="2021-09-26T12:51:57.029" v="2645"/>
        <pc:sldMkLst>
          <pc:docMk/>
          <pc:sldMk cId="1781183048" sldId="414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BC676DA-2DF9-43B6-A59B-10938FCBDD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1D197D55-B209-4E17-BFE9-A90FB85E92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B711B40-6E95-49C6-A861-1EA9D37DF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D22674-C9C4-49F9-ABD4-E58604B2B7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B698810-455E-4BDA-804E-3A6DBA705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49635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E6832D-AC1F-43C3-B94D-33F474387A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5C9F744-A5A3-4055-B034-524485B445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75687CD-F959-448F-ABC3-F39223BD3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C910E98-764A-4D2C-9ED6-C3909F2E2A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21B4F6D-CBE0-45B9-A8BA-BAC78EEBF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5597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92949EF0-AF04-4E83-8E3B-1B7D0B88C65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6203498-8B7B-4898-9737-B6E69A70F5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2EB781-9070-4984-8A0B-575F8F446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E1A8032-02F6-4528-8A2B-9F678EB6B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BDC4B76-08B6-4256-95DE-B9B73FFBE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833614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10082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237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55326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841116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50820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5071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01251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899936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E7EF6-E067-40CC-BAE4-39B92F7C3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C5CE7B0-D1F5-487F-BFFF-25764A4861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684AFDC-1EA4-4015-B13F-2EDB2E1E66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6ED51A1-6D42-4CD9-8B01-8DF0999EB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337029-D8BC-4C07-A099-B0CB39078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13330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888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272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16659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D0E36F-2458-443A-BF14-87385EEB6D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AA62526-B7B3-4BAA-900B-675D7FE14F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0A1CFA3-AB80-47D1-A03C-F571B1B9D3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08CDA04-DDB8-41A5-A70B-218D9B0EA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7B459DA-F2A3-4991-81FE-698CC068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892501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BC19AF1-E8E7-42A9-8192-20D557140B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1F0E6E2-DA80-495A-961D-27101BE139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10696C0-FEC6-4577-9EA6-6A61CD7AD4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1385907-0B53-40D5-B28B-5E79D5571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84FCBB0-615C-4D66-A848-A5C5CD9C9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E02EC14-E934-4BCF-A119-B0E297D4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995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483DCC1-8085-48C3-930D-32EE26609B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7A32590-DA4A-4B03-9B58-DF1E1F1642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9BB37A4E-E8A9-4111-AF2C-F89DEF2D9F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20EFCACF-4442-4C7C-8E7B-4249CA476F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D60BC64C-A8FE-467F-BC55-C191895EDD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C6FE6B57-7C65-4A29-B80C-299AEE9466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C727DC6F-7234-4CD0-BA06-028275155C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C068D49-9C2A-4820-85CB-275E7D6FB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3770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B42E2CF-95A0-4CFE-BBE9-365333E9EE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B0A6AB55-78BE-4DAA-8FAA-2071E491B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CD13BED-6830-46C6-AA62-F5F85AA14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3BD0042-1708-4797-95DA-4CCEA1BDCD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323576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B089237-C279-497E-899A-3A5422ABC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53680154-9FEA-4FD1-9471-F41146CABA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121A1F8-B2D1-4ED3-B4DE-4C9CCAAE91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1988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D4D4221-02D4-42B0-BCEC-EDCFAA6813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1B12227-D5EA-4E4E-83EE-407658DD51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01309F5-9B49-4FBB-AC0E-D2281FFFE3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5C97378-0E62-4255-90AE-C3E80DD722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3FA4EEB-1B75-452C-820A-E28987197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0C7ED72-EA4B-4FD0-8304-4C9096C9C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50151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545CB0-536B-4CAF-A0AD-E727E24778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1A4F028D-AD7A-429D-9E13-C1AF874EC4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7DDFC98E-3AFA-46C0-9B99-51026066B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C3F9749-60C1-4676-8EBE-D8FB59B6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1746DED-904E-42CF-9840-0EB6B4BEE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0D722983-230F-46D4-8C81-D2BD5CF2B9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4163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9DBC69CF-B9B2-46D3-8ACD-FEFD6670D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984BF00D-7E72-4582-82E1-347591EC6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5CA5EE9-51BD-4898-8ADD-AD02E45705F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8B845E-E16F-41D6-9C75-D7D788C4C668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48E5791-0DF4-4D9B-88BA-8DD4BAD9F9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8101EA9-B2C2-4B82-B39F-4B3591B7B4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D97D7-16BD-40AD-B1C0-96C37251851D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6630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40A16C-6EA5-487C-BCF1-774E738B87E5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835485-F7AF-42D2-A7AC-39F15DD33CC2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03573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13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4F56AE-FF9D-4332-B23A-CE4880CED1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 dirty="0"/>
              <a:t>SAN PAOLO TERZO VIAGGIO APOSTOLICO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7E22940-88B0-44FB-9F3E-E330C7D68D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83510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DFE5EF1-343C-4D7B-8E85-C1B6F9C631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2202" y="274638"/>
            <a:ext cx="1770898" cy="6215062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FA8F8BDC-4DE6-4DBA-9816-30C4E715DF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33220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5470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D93305-3962-4F52-9C72-8645D10BD1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46" y="274638"/>
            <a:ext cx="1925054" cy="5897562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C75F1A83-0CE0-44D2-B414-4A075E174CA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66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41067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70001F-DFA6-4B28-914E-58F104FF8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75900" y="274638"/>
            <a:ext cx="1727200" cy="6049962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2FB58DFD-E2DA-4B04-B9E5-A79ADE2F2C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669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6676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C03440-9BDF-4D5C-81F4-468E640FA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00800"/>
            <a:ext cx="10972800" cy="457200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8194" name="Picture 2" descr="Visualizza immagine di origine">
            <a:extLst>
              <a:ext uri="{FF2B5EF4-FFF2-40B4-BE49-F238E27FC236}">
                <a16:creationId xmlns:a16="http://schemas.microsoft.com/office/drawing/2014/main" id="{94174F79-65E0-44D6-9D2A-A30EFE5F10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400" y="0"/>
            <a:ext cx="113792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0281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1F92994-3DD9-4B0A-A531-3129480E8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38900"/>
            <a:ext cx="10972800" cy="419100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Efeso, il teatro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7170" name="Picture 2" descr="Visualizza immagine di origine">
            <a:extLst>
              <a:ext uri="{FF2B5EF4-FFF2-40B4-BE49-F238E27FC236}">
                <a16:creationId xmlns:a16="http://schemas.microsoft.com/office/drawing/2014/main" id="{143A6B45-7987-4CFE-BD8E-2AFBC473EB9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221" y="0"/>
            <a:ext cx="10195558" cy="637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3616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456040" y="274638"/>
            <a:ext cx="375476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Artemide efesina, statua ellenistica, Musei Vaticani.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70388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4192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ECC16E-DA7C-402B-8AFA-DD4881C04F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71E7C4-CD72-46D4-BA7C-A102E50C40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it-IT" b="1" dirty="0"/>
              <a:t>Paolo, diretto in Macedonia, si ferma in Grecia, tre mesi: </a:t>
            </a:r>
          </a:p>
          <a:p>
            <a:pPr algn="ctr"/>
            <a:r>
              <a:rPr lang="it-IT" b="1" dirty="0"/>
              <a:t>Atti XX, 1-3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Paolo con Luca da Filippi giunge a Troade e si ferma una settimana: Atti XX, 6.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Paolo ed episodio del ragazzo caduto e risuscitato: </a:t>
            </a:r>
          </a:p>
          <a:p>
            <a:pPr algn="ctr"/>
            <a:r>
              <a:rPr lang="it-IT" b="1" dirty="0"/>
              <a:t>Atti XX7-12.</a:t>
            </a:r>
          </a:p>
        </p:txBody>
      </p:sp>
    </p:spTree>
    <p:extLst>
      <p:ext uri="{BB962C8B-B14F-4D97-AF65-F5344CB8AC3E}">
        <p14:creationId xmlns:p14="http://schemas.microsoft.com/office/powerpoint/2010/main" val="37296234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BA38FBD-D5B6-4A67-A341-941399066B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0400" y="3322638"/>
            <a:ext cx="2641600" cy="1143000"/>
          </a:xfrm>
        </p:spPr>
        <p:txBody>
          <a:bodyPr>
            <a:normAutofit/>
          </a:bodyPr>
          <a:lstStyle/>
          <a:p>
            <a:r>
              <a:rPr lang="it-IT" sz="2000" dirty="0"/>
              <a:t>Troade, </a:t>
            </a:r>
            <a:br>
              <a:rPr lang="it-IT" sz="2000" dirty="0"/>
            </a:br>
            <a:r>
              <a:rPr lang="it-IT" sz="2000" dirty="0"/>
              <a:t>antico porto</a:t>
            </a:r>
          </a:p>
        </p:txBody>
      </p:sp>
      <p:pic>
        <p:nvPicPr>
          <p:cNvPr id="9218" name="Picture 2" descr="Visualizza immagine di origine">
            <a:extLst>
              <a:ext uri="{FF2B5EF4-FFF2-40B4-BE49-F238E27FC236}">
                <a16:creationId xmlns:a16="http://schemas.microsoft.com/office/drawing/2014/main" id="{C6E3CAA2-28FC-4796-BF79-8B9885A9424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16361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B4FD545-4E09-4885-8D78-0456C2EF9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6998" y="274638"/>
            <a:ext cx="1905002" cy="5668962"/>
          </a:xfrm>
        </p:spPr>
        <p:txBody>
          <a:bodyPr>
            <a:normAutofit/>
          </a:bodyPr>
          <a:lstStyle/>
          <a:p>
            <a:r>
              <a:rPr lang="it-IT" sz="2000" dirty="0"/>
              <a:t>Dardanelli </a:t>
            </a:r>
            <a:br>
              <a:rPr lang="it-IT" sz="2000" dirty="0"/>
            </a:br>
            <a:r>
              <a:rPr lang="it-IT" sz="2000" dirty="0"/>
              <a:t>a Troade</a:t>
            </a:r>
          </a:p>
        </p:txBody>
      </p:sp>
      <p:pic>
        <p:nvPicPr>
          <p:cNvPr id="10242" name="Picture 2" descr="Visualizza immagine di origine">
            <a:extLst>
              <a:ext uri="{FF2B5EF4-FFF2-40B4-BE49-F238E27FC236}">
                <a16:creationId xmlns:a16="http://schemas.microsoft.com/office/drawing/2014/main" id="{056B9141-B48B-4426-9DF9-3F8DDADAE14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44552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6E3DE7A-6121-4224-AF92-6DECF1C4D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600" y="274637"/>
            <a:ext cx="1701800" cy="5907501"/>
          </a:xfrm>
        </p:spPr>
        <p:txBody>
          <a:bodyPr>
            <a:normAutofit/>
          </a:bodyPr>
          <a:lstStyle/>
          <a:p>
            <a:r>
              <a:rPr lang="it-IT" sz="2000" dirty="0"/>
              <a:t>Dardanelli a Troade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9AB05882-4F15-4959-8F67-14B948A2B8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86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6617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4284" y="9939"/>
            <a:ext cx="8877116" cy="68480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76068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9AC256-38D1-4AF8-9416-4E4188B32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08FCEFC-0347-4372-8D42-BA12EABD503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3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3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da Asso giunge a Mitilene: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XX, 13-14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404190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2B302F-0B7B-4754-B694-285E87F44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45600" y="274638"/>
            <a:ext cx="2755900" cy="5732462"/>
          </a:xfrm>
        </p:spPr>
        <p:txBody>
          <a:bodyPr>
            <a:normAutofit/>
          </a:bodyPr>
          <a:lstStyle/>
          <a:p>
            <a:r>
              <a:rPr lang="it-IT" sz="2000" dirty="0"/>
              <a:t>Asso, </a:t>
            </a:r>
            <a:br>
              <a:rPr lang="it-IT" sz="2000" dirty="0"/>
            </a:br>
            <a:r>
              <a:rPr lang="it-IT" sz="2000" dirty="0"/>
              <a:t>rovine del tempio </a:t>
            </a:r>
            <a:br>
              <a:rPr lang="it-IT" sz="2000" dirty="0"/>
            </a:br>
            <a:r>
              <a:rPr lang="it-IT" sz="2000" dirty="0"/>
              <a:t>di Atena.</a:t>
            </a:r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0248B9CB-D423-4B0B-8F47-E9CCFD8754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0771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0B13E7-4CCD-4C3F-A57A-5E2E09FF7D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14042" y="274638"/>
            <a:ext cx="1977958" cy="6316662"/>
          </a:xfrm>
        </p:spPr>
        <p:txBody>
          <a:bodyPr>
            <a:normAutofit/>
          </a:bodyPr>
          <a:lstStyle/>
          <a:p>
            <a:r>
              <a:rPr lang="it-IT" sz="2000" dirty="0"/>
              <a:t>Il porto</a:t>
            </a:r>
            <a:br>
              <a:rPr lang="it-IT" sz="2000" dirty="0"/>
            </a:br>
            <a:r>
              <a:rPr lang="it-IT" sz="2000" dirty="0"/>
              <a:t> di Mitilene</a:t>
            </a:r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6E36BA39-21BF-4EF7-8B95-138DB919FBE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1404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01780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BA0DA3A-4329-4EDE-8C18-F99A58B137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89930" y="274637"/>
            <a:ext cx="2102070" cy="6454153"/>
          </a:xfrm>
        </p:spPr>
        <p:txBody>
          <a:bodyPr>
            <a:normAutofit/>
          </a:bodyPr>
          <a:lstStyle/>
          <a:p>
            <a:r>
              <a:rPr lang="it-IT" sz="2000" dirty="0"/>
              <a:t>Mitilene antica</a:t>
            </a:r>
          </a:p>
        </p:txBody>
      </p:sp>
      <p:pic>
        <p:nvPicPr>
          <p:cNvPr id="13314" name="Picture 2" descr="Visualizza immagine di origine">
            <a:extLst>
              <a:ext uri="{FF2B5EF4-FFF2-40B4-BE49-F238E27FC236}">
                <a16:creationId xmlns:a16="http://schemas.microsoft.com/office/drawing/2014/main" id="{25124FD9-E7E8-495A-9ED4-11D2D01B813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08993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826333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AB552F-7932-438B-9142-CF3A160D36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563E9DE-42D9-4E2F-9963-6CCE06CD6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giorno dopo, Paolo da Mitilene  si reca a Chio: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XX15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939872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96E130-32AA-4ACD-BD6D-A43452518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" name="Segnaposto contenuto 4">
            <a:extLst>
              <a:ext uri="{FF2B5EF4-FFF2-40B4-BE49-F238E27FC236}">
                <a16:creationId xmlns:a16="http://schemas.microsoft.com/office/drawing/2014/main" id="{EC47C9D9-DAC7-49B1-B9FF-EBA96DB32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57300" y="0"/>
            <a:ext cx="9422294" cy="6858000"/>
          </a:xfrm>
        </p:spPr>
      </p:pic>
    </p:spTree>
    <p:extLst>
      <p:ext uri="{BB962C8B-B14F-4D97-AF65-F5344CB8AC3E}">
        <p14:creationId xmlns:p14="http://schemas.microsoft.com/office/powerpoint/2010/main" val="22383953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7ED415-7D6F-4E0A-BF0A-7157EC0F30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22D16C6-2718-49B9-966E-FC2B722D2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3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3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giorno dopo da Chio a Samo: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AttiXX</a:t>
            </a: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15 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314153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DEEF7C-C121-4B0D-B2F3-17A83D540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2852" y="274637"/>
            <a:ext cx="1789148" cy="6185797"/>
          </a:xfrm>
        </p:spPr>
        <p:txBody>
          <a:bodyPr>
            <a:normAutofit/>
          </a:bodyPr>
          <a:lstStyle/>
          <a:p>
            <a:r>
              <a:rPr lang="it-IT" sz="2000" dirty="0"/>
              <a:t>Archeologia </a:t>
            </a:r>
            <a:br>
              <a:rPr lang="it-IT" sz="2000" dirty="0"/>
            </a:br>
            <a:r>
              <a:rPr lang="it-IT" sz="2000" dirty="0"/>
              <a:t>a Samo</a:t>
            </a:r>
          </a:p>
        </p:txBody>
      </p:sp>
      <p:pic>
        <p:nvPicPr>
          <p:cNvPr id="15362" name="Picture 2" descr="Visualizza immagine di origine">
            <a:extLst>
              <a:ext uri="{FF2B5EF4-FFF2-40B4-BE49-F238E27FC236}">
                <a16:creationId xmlns:a16="http://schemas.microsoft.com/office/drawing/2014/main" id="{AE526313-9448-489C-B454-C60C544BB2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402853" cy="765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06242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D6DC55-DA41-4A8E-9D4E-8E1F2589B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00800"/>
            <a:ext cx="10972800" cy="457200"/>
          </a:xfrm>
        </p:spPr>
        <p:txBody>
          <a:bodyPr>
            <a:normAutofit/>
          </a:bodyPr>
          <a:lstStyle/>
          <a:p>
            <a:r>
              <a:rPr lang="it-IT" sz="2000" dirty="0"/>
              <a:t>Samo, ruderi dell’Heraion.</a:t>
            </a:r>
          </a:p>
        </p:txBody>
      </p:sp>
      <p:pic>
        <p:nvPicPr>
          <p:cNvPr id="16386" name="Picture 2" descr="Visualizza immagine di origine">
            <a:extLst>
              <a:ext uri="{FF2B5EF4-FFF2-40B4-BE49-F238E27FC236}">
                <a16:creationId xmlns:a16="http://schemas.microsoft.com/office/drawing/2014/main" id="{D25650B2-CF6D-4A34-A468-3FCEB37CC50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1728" y="0"/>
            <a:ext cx="9748543" cy="612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9371931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AC3BF8-CF6B-4B9C-9CD5-D7E1B68F5A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7972772-28D7-4578-8E3C-B635C86AD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sz="3000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giorno successivo da Samo a Mileto: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XX, 15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 Mileto Paolo convoca gli Anziani delle chiese: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XX, 17-36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957894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1002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811830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11C12A-A82E-4B61-8229-8B342146F6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1300" y="274638"/>
            <a:ext cx="1790700" cy="7053262"/>
          </a:xfrm>
        </p:spPr>
        <p:txBody>
          <a:bodyPr>
            <a:normAutofit/>
          </a:bodyPr>
          <a:lstStyle/>
          <a:p>
            <a:r>
              <a:rPr lang="it-IT" sz="2000" dirty="0"/>
              <a:t>Mileto antica</a:t>
            </a:r>
            <a:br>
              <a:rPr lang="it-IT" sz="2000" dirty="0"/>
            </a:br>
            <a:endParaRPr lang="it-IT" sz="2000" dirty="0"/>
          </a:p>
        </p:txBody>
      </p:sp>
      <p:pic>
        <p:nvPicPr>
          <p:cNvPr id="17412" name="Picture 4" descr="Visualizza immagine di origine">
            <a:extLst>
              <a:ext uri="{FF2B5EF4-FFF2-40B4-BE49-F238E27FC236}">
                <a16:creationId xmlns:a16="http://schemas.microsoft.com/office/drawing/2014/main" id="{25AEFDF0-1803-4988-943D-F874D0DEC6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93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168886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589F3A-725C-4287-90E5-5CFCF8FAE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88600" y="274638"/>
            <a:ext cx="1803400" cy="6405562"/>
          </a:xfrm>
        </p:spPr>
        <p:txBody>
          <a:bodyPr>
            <a:normAutofit/>
          </a:bodyPr>
          <a:lstStyle/>
          <a:p>
            <a:r>
              <a:rPr lang="it-IT" sz="2000" dirty="0"/>
              <a:t>Mileto antica</a:t>
            </a:r>
          </a:p>
        </p:txBody>
      </p:sp>
      <p:pic>
        <p:nvPicPr>
          <p:cNvPr id="18434" name="Picture 2" descr="Visualizza immagine di origine">
            <a:extLst>
              <a:ext uri="{FF2B5EF4-FFF2-40B4-BE49-F238E27FC236}">
                <a16:creationId xmlns:a16="http://schemas.microsoft.com/office/drawing/2014/main" id="{4A466ACC-55EC-4C07-8B5B-4B45E1B5D7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93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83155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66ABF9C-113B-4AD2-947A-4EBF803512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CABD9187-00C0-4C84-9682-3691F08EB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Da Mileto Paolo e Luca giungono a Cos: </a:t>
            </a:r>
          </a:p>
          <a:p>
            <a:pPr algn="ctr"/>
            <a:r>
              <a:rPr lang="it-IT" b="1" dirty="0"/>
              <a:t>XXI, 1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171366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66AE69-0BCB-4EDA-BE80-95EE0D24CF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 descr="Visualizza immagine di origine">
            <a:extLst>
              <a:ext uri="{FF2B5EF4-FFF2-40B4-BE49-F238E27FC236}">
                <a16:creationId xmlns:a16="http://schemas.microsoft.com/office/drawing/2014/main" id="{70A735E7-B136-4CEA-950C-446A0299B0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310" y="0"/>
            <a:ext cx="998737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398275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96F651B-B0DC-4693-B193-1C01037B3D9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50" y="1122363"/>
            <a:ext cx="9144000" cy="23876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DBDEC7F-4011-4DDB-BF02-A50DDC8DCB1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296400" y="3602038"/>
            <a:ext cx="2794000" cy="1655762"/>
          </a:xfrm>
        </p:spPr>
        <p:txBody>
          <a:bodyPr/>
          <a:lstStyle/>
          <a:p>
            <a:r>
              <a:rPr lang="it-IT" dirty="0"/>
              <a:t>Archeologia nell’isola di </a:t>
            </a:r>
            <a:r>
              <a:rPr lang="it-IT" dirty="0" err="1"/>
              <a:t>Kos</a:t>
            </a:r>
            <a:r>
              <a:rPr lang="it-IT" dirty="0"/>
              <a:t>.</a:t>
            </a:r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5D99359A-F3CD-4794-A2A2-C4EF6087A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05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9171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3A9ED5F-66B5-4EC3-ABE4-8A8044AC25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685F18BB-792F-4D94-B94D-BF3C4001D7B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7980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636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3AE631E-0416-446C-9BC5-BE7467E03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2963631B-C184-4D58-89B3-67A2AD3B77E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74141" cy="519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58112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118272-0C1C-4BB4-8336-400741C5EE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760BA602-C0BC-40B7-967F-EBA7B35945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600" y="0"/>
            <a:ext cx="1128078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9064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3CCC55-5D41-4E9D-B23E-DC4D6CFBCD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0D6FE04F-C194-4DBC-8CC8-BB93FC0B87F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98" y="0"/>
            <a:ext cx="1202620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8665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F251E6-76A1-4336-BF5C-ED90EEAB58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185D5CCA-79CA-4BDC-9593-16B59E4F2F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19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665285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624" y="10104"/>
            <a:ext cx="6947064" cy="6857999"/>
          </a:xfrm>
        </p:spPr>
      </p:pic>
    </p:spTree>
    <p:extLst>
      <p:ext uri="{BB962C8B-B14F-4D97-AF65-F5344CB8AC3E}">
        <p14:creationId xmlns:p14="http://schemas.microsoft.com/office/powerpoint/2010/main" val="18557847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D7F48CD-608A-4D7A-8997-E57B0AAE9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Visualizza immagine di origine">
            <a:extLst>
              <a:ext uri="{FF2B5EF4-FFF2-40B4-BE49-F238E27FC236}">
                <a16:creationId xmlns:a16="http://schemas.microsoft.com/office/drawing/2014/main" id="{19C45F0B-7C70-4717-9DC4-244B4C535F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7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9664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0DEA17A-8673-4BCF-8F02-D6C53AB61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Visualizza immagine di origine">
            <a:extLst>
              <a:ext uri="{FF2B5EF4-FFF2-40B4-BE49-F238E27FC236}">
                <a16:creationId xmlns:a16="http://schemas.microsoft.com/office/drawing/2014/main" id="{55CD7379-9583-4F01-AF6A-CA0E8BCE142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99" y="0"/>
            <a:ext cx="1029343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581223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74AB659-6B18-41FB-93E6-C13185526E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42" name="Picture 2" descr="Visualizza immagine di origine">
            <a:extLst>
              <a:ext uri="{FF2B5EF4-FFF2-40B4-BE49-F238E27FC236}">
                <a16:creationId xmlns:a16="http://schemas.microsoft.com/office/drawing/2014/main" id="{D9795BAA-F5CE-4B4D-AF18-A0EC4B2CD08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86431" cy="769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55732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98F9DEF-89D0-449A-8CA7-C1FB8E29B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1266" name="Picture 2" descr="Visualizza immagine di origine">
            <a:extLst>
              <a:ext uri="{FF2B5EF4-FFF2-40B4-BE49-F238E27FC236}">
                <a16:creationId xmlns:a16="http://schemas.microsoft.com/office/drawing/2014/main" id="{F2EB74A8-0D90-4EE3-BC9D-81A3B970D6B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4732" y="0"/>
            <a:ext cx="9742535" cy="756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873248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2C588B0-1DDC-43ED-9524-9AAEFAD37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2290" name="Picture 2" descr="Visualizza immagine di origine">
            <a:extLst>
              <a:ext uri="{FF2B5EF4-FFF2-40B4-BE49-F238E27FC236}">
                <a16:creationId xmlns:a16="http://schemas.microsoft.com/office/drawing/2014/main" id="{A2867B93-5F35-420A-9A98-99AFD2736E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3385" y="0"/>
            <a:ext cx="4627494" cy="686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326678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A8D00D7-86BF-4FE6-9FA1-2A4ADB150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3314" name="Picture 2" descr="Visualizza immagine di origine">
            <a:extLst>
              <a:ext uri="{FF2B5EF4-FFF2-40B4-BE49-F238E27FC236}">
                <a16:creationId xmlns:a16="http://schemas.microsoft.com/office/drawing/2014/main" id="{FF2D3BF9-73FC-49FF-8DEA-FE081B730C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383739" cy="6918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67018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34CABE-4F86-4D0C-B58B-39A999AE2D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 descr="Visualizza immagine di origine">
            <a:extLst>
              <a:ext uri="{FF2B5EF4-FFF2-40B4-BE49-F238E27FC236}">
                <a16:creationId xmlns:a16="http://schemas.microsoft.com/office/drawing/2014/main" id="{4DB0C5B6-115B-4F09-9E86-4803BCED23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099" y="-14544"/>
            <a:ext cx="9793947" cy="7609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728455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D1CE5B-43BA-4254-A36A-1C2C4603B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 descr="Visualizza immagine di origine">
            <a:extLst>
              <a:ext uri="{FF2B5EF4-FFF2-40B4-BE49-F238E27FC236}">
                <a16:creationId xmlns:a16="http://schemas.microsoft.com/office/drawing/2014/main" id="{1DC05817-8A7E-4595-ACE8-9C09405255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32641" cy="436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8148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15DF806-1177-47E7-A2F7-7A91D0296A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 descr="Visualizza immagine di origine">
            <a:extLst>
              <a:ext uri="{FF2B5EF4-FFF2-40B4-BE49-F238E27FC236}">
                <a16:creationId xmlns:a16="http://schemas.microsoft.com/office/drawing/2014/main" id="{93EA76D5-8D83-4633-91E5-AD3835AD85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0"/>
            <a:ext cx="10386164" cy="7581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33328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4087FB4-9818-44BC-B551-389230286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 descr="Visualizza immagine di origine">
            <a:extLst>
              <a:ext uri="{FF2B5EF4-FFF2-40B4-BE49-F238E27FC236}">
                <a16:creationId xmlns:a16="http://schemas.microsoft.com/office/drawing/2014/main" id="{F8FD093D-F314-486F-AB16-B2A57954A6A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9357" y="0"/>
            <a:ext cx="969328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42089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349BFF-ADFD-4EE4-9B18-7FD1C149CC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D15CA3A-5B39-4A86-A577-00475A789D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Da Antiochia Paolo parte per la Galazia e la Frigia: </a:t>
            </a:r>
          </a:p>
          <a:p>
            <a:pPr algn="ctr"/>
            <a:r>
              <a:rPr lang="it-IT" b="1" dirty="0"/>
              <a:t>Atti XVIII, 23</a:t>
            </a:r>
          </a:p>
        </p:txBody>
      </p:sp>
    </p:spTree>
    <p:extLst>
      <p:ext uri="{BB962C8B-B14F-4D97-AF65-F5344CB8AC3E}">
        <p14:creationId xmlns:p14="http://schemas.microsoft.com/office/powerpoint/2010/main" val="185562690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1AA087D-2675-4A33-AE55-D93CD982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 descr="Visualizza immagine di origine">
            <a:extLst>
              <a:ext uri="{FF2B5EF4-FFF2-40B4-BE49-F238E27FC236}">
                <a16:creationId xmlns:a16="http://schemas.microsoft.com/office/drawing/2014/main" id="{C235B44D-CBA1-4064-AE9B-9EBACC7948C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6299" y="-18256"/>
            <a:ext cx="4584171" cy="6876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4469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ED2A505-8FC1-4A12-B0C6-2B9C20BA81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 descr="Visualizza immagine di origine">
            <a:extLst>
              <a:ext uri="{FF2B5EF4-FFF2-40B4-BE49-F238E27FC236}">
                <a16:creationId xmlns:a16="http://schemas.microsoft.com/office/drawing/2014/main" id="{D5AB1143-5252-4F23-99B0-163FA945B61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199" y="0"/>
            <a:ext cx="10049257" cy="686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747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63AB0AE-5C8A-4EF8-9174-4C76A10B49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1506" name="Picture 2" descr="Visualizza immagine di origine">
            <a:extLst>
              <a:ext uri="{FF2B5EF4-FFF2-40B4-BE49-F238E27FC236}">
                <a16:creationId xmlns:a16="http://schemas.microsoft.com/office/drawing/2014/main" id="{585972AD-0A09-4AA8-9C11-1B54620784C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9129" y="0"/>
            <a:ext cx="9193741" cy="6895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6306948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2F848BA-5F4E-4251-A1C6-13173C8B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 descr="Visualizza immagine di origine">
            <a:extLst>
              <a:ext uri="{FF2B5EF4-FFF2-40B4-BE49-F238E27FC236}">
                <a16:creationId xmlns:a16="http://schemas.microsoft.com/office/drawing/2014/main" id="{08571359-4A5E-4ACD-87B5-B384C222BE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01171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94752E6-7F3A-414C-8443-60B1C4C061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2530" name="Picture 2" descr="Visualizza immagine di origine">
            <a:extLst>
              <a:ext uri="{FF2B5EF4-FFF2-40B4-BE49-F238E27FC236}">
                <a16:creationId xmlns:a16="http://schemas.microsoft.com/office/drawing/2014/main" id="{8FC264B4-DBB7-41B4-B14D-22DAD228AFE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883619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BC4D88-30EB-44BD-BE75-93BD66037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 descr="Visualizza immagine di origine">
            <a:extLst>
              <a:ext uri="{FF2B5EF4-FFF2-40B4-BE49-F238E27FC236}">
                <a16:creationId xmlns:a16="http://schemas.microsoft.com/office/drawing/2014/main" id="{E463CA98-FFA9-487A-B8E5-5A1BC32BF7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80356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A7DBE6-DDF3-4248-9F35-65F914F024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4578" name="Picture 2" descr="Visualizza immagine di origine">
            <a:extLst>
              <a:ext uri="{FF2B5EF4-FFF2-40B4-BE49-F238E27FC236}">
                <a16:creationId xmlns:a16="http://schemas.microsoft.com/office/drawing/2014/main" id="{DCAB3F41-00FD-4B6F-8229-032BA887CCF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30309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662360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DD99DF7-7866-4C52-A688-588EAFAB45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5602" name="Picture 2" descr="Visualizza immagine di origine">
            <a:extLst>
              <a:ext uri="{FF2B5EF4-FFF2-40B4-BE49-F238E27FC236}">
                <a16:creationId xmlns:a16="http://schemas.microsoft.com/office/drawing/2014/main" id="{6D195099-1615-4043-8B8B-B84DAF020D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7257" y="0"/>
            <a:ext cx="914857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32071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0BB8C73-21CC-4095-A4C3-0443D328F3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6626" name="Picture 2" descr="Visualizza immagine di origine">
            <a:extLst>
              <a:ext uri="{FF2B5EF4-FFF2-40B4-BE49-F238E27FC236}">
                <a16:creationId xmlns:a16="http://schemas.microsoft.com/office/drawing/2014/main" id="{8C9BCB6F-3D71-488A-9A69-10C31D0A40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54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155129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63C335C-7DA3-46FD-B4A0-507FEE13BB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 descr="Visualizza immagine di origine">
            <a:extLst>
              <a:ext uri="{FF2B5EF4-FFF2-40B4-BE49-F238E27FC236}">
                <a16:creationId xmlns:a16="http://schemas.microsoft.com/office/drawing/2014/main" id="{A8E25BB9-FB8F-4602-A474-84822B41286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4965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8336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AC7F769-688B-4FC1-A26D-9CDC33BCF8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13500"/>
            <a:ext cx="10972800" cy="444500"/>
          </a:xfrm>
        </p:spPr>
        <p:txBody>
          <a:bodyPr>
            <a:normAutofit/>
          </a:bodyPr>
          <a:lstStyle/>
          <a:p>
            <a:r>
              <a:rPr lang="it-IT" sz="2000" dirty="0"/>
              <a:t>Monete con testa di Augusto circolanti in Galazia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FB1A5EE-ADAF-46AB-A654-B0C58658AC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96" y="0"/>
            <a:ext cx="12076984" cy="574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3220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1380A0-BCE3-4AAF-B291-5A9CEB5DC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 descr="Visualizza immagine di origine">
            <a:extLst>
              <a:ext uri="{FF2B5EF4-FFF2-40B4-BE49-F238E27FC236}">
                <a16:creationId xmlns:a16="http://schemas.microsoft.com/office/drawing/2014/main" id="{A31048C0-A5F0-49AA-A629-6E8933E4EEB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623918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8550C67-8547-45A9-8281-BDD240EF87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9698" name="Picture 2" descr="Visualizza immagine di origine">
            <a:extLst>
              <a:ext uri="{FF2B5EF4-FFF2-40B4-BE49-F238E27FC236}">
                <a16:creationId xmlns:a16="http://schemas.microsoft.com/office/drawing/2014/main" id="{BEC9D69B-8AE5-449C-9BE5-E511EEAA92A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98800" y="5026"/>
            <a:ext cx="5139729" cy="6852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11808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52FEE3B-2466-4054-9D50-738F6DF59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1400" y="365125"/>
            <a:ext cx="3352800" cy="1325563"/>
          </a:xfrm>
        </p:spPr>
        <p:txBody>
          <a:bodyPr/>
          <a:lstStyle/>
          <a:p>
            <a:r>
              <a:rPr lang="it-IT" dirty="0"/>
              <a:t>KOS, </a:t>
            </a:r>
            <a:r>
              <a:rPr lang="it-IT"/>
              <a:t>Asklepion</a:t>
            </a:r>
            <a:endParaRPr lang="it-IT" dirty="0"/>
          </a:p>
        </p:txBody>
      </p:sp>
      <p:pic>
        <p:nvPicPr>
          <p:cNvPr id="34818" name="Picture 2" descr="как выглядел Асклепион в древности">
            <a:extLst>
              <a:ext uri="{FF2B5EF4-FFF2-40B4-BE49-F238E27FC236}">
                <a16:creationId xmlns:a16="http://schemas.microsoft.com/office/drawing/2014/main" id="{CCEC0334-45FB-421A-AEFE-53312FB7DB9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5725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04405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5057A27-570C-4A62-824B-670A57F2F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 descr="Visualizza immagine di origine">
            <a:extLst>
              <a:ext uri="{FF2B5EF4-FFF2-40B4-BE49-F238E27FC236}">
                <a16:creationId xmlns:a16="http://schemas.microsoft.com/office/drawing/2014/main" id="{C13D2FAC-357A-4908-A957-B98F2E2338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5406" y="0"/>
            <a:ext cx="9501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5048726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309D94B-730C-4A50-B1E1-8F74487400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 descr="Visualizza immagine di origine">
            <a:extLst>
              <a:ext uri="{FF2B5EF4-FFF2-40B4-BE49-F238E27FC236}">
                <a16:creationId xmlns:a16="http://schemas.microsoft.com/office/drawing/2014/main" id="{16C4C3AE-CCFD-4453-99CF-B9EFA316550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-33893"/>
            <a:ext cx="10375709" cy="6925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74412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522708E-9527-45AC-8C79-5F3C4238F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2770" name="Picture 2" descr="Visualizza immagine di origine">
            <a:extLst>
              <a:ext uri="{FF2B5EF4-FFF2-40B4-BE49-F238E27FC236}">
                <a16:creationId xmlns:a16="http://schemas.microsoft.com/office/drawing/2014/main" id="{E382C73A-AE41-477D-B3A6-EB828518EA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429" y="0"/>
            <a:ext cx="979714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207068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84434-1E44-4FFA-9378-E6421BE739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3794" name="Picture 2" descr="Visualizza immagine di origine">
            <a:extLst>
              <a:ext uri="{FF2B5EF4-FFF2-40B4-BE49-F238E27FC236}">
                <a16:creationId xmlns:a16="http://schemas.microsoft.com/office/drawing/2014/main" id="{C218FEDE-86B3-4F24-ABA3-61D9184637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2" y="0"/>
            <a:ext cx="10381058" cy="6920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9936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9BE1880-0773-4E75-ADFD-33FA6A0C50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7301BD2-8408-4C48-8486-EFCF26444F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Il giorno seguente Paolo e Luca giungono a Rodi: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XXI, 1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1609287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18045C3-E892-4A46-8470-DD456375BF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350000"/>
            <a:ext cx="10515600" cy="508000"/>
          </a:xfrm>
        </p:spPr>
        <p:txBody>
          <a:bodyPr>
            <a:normAutofit/>
          </a:bodyPr>
          <a:lstStyle/>
          <a:p>
            <a:pPr algn="ctr"/>
            <a:r>
              <a:rPr lang="it-IT" sz="2000" dirty="0"/>
              <a:t>Rodi antica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F28B0C-7754-4AF1-B201-D06CB7731C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700" y="0"/>
            <a:ext cx="9817100" cy="635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634007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762629-46A0-469C-ADBC-A9C06CA93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4158" y="2766218"/>
            <a:ext cx="1816100" cy="1325563"/>
          </a:xfrm>
        </p:spPr>
        <p:txBody>
          <a:bodyPr>
            <a:normAutofit/>
          </a:bodyPr>
          <a:lstStyle/>
          <a:p>
            <a:r>
              <a:rPr kumimoji="0" lang="it-IT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 Light" panose="020F0302020204030204"/>
                <a:ea typeface="+mj-ea"/>
                <a:cs typeface="+mj-cs"/>
              </a:rPr>
              <a:t>Rodi antica</a:t>
            </a:r>
            <a:endParaRPr lang="it-IT" sz="2000" dirty="0"/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6C1E02D1-4E1E-4F0D-8356-D5FE77746F3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02741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06751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66AEDC7-238D-49E2-A671-A9101B8223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248400"/>
            <a:ext cx="10972800" cy="609600"/>
          </a:xfrm>
        </p:spPr>
        <p:txBody>
          <a:bodyPr>
            <a:normAutofit/>
          </a:bodyPr>
          <a:lstStyle/>
          <a:p>
            <a:r>
              <a:rPr lang="it-IT" sz="2000" dirty="0"/>
              <a:t>Archeologia in Laodicea di Frigia.</a:t>
            </a:r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EA799E88-F531-4DCB-85A9-D5B1885BCF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7" y="0"/>
            <a:ext cx="11116785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6738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CFFF7A9-F8AF-4423-BAE7-495BB1BDE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A08A42E-DE9F-4670-AECD-C145CE1D9D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Rodi giungono 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Patara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XXI, 1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043187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B40031F-43AC-425E-94FA-F3766A0AA4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62000" y="-163512"/>
            <a:ext cx="11628120" cy="382016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A412F1C-DCFC-4860-9FF1-12A8E730331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graphicFrame>
        <p:nvGraphicFramePr>
          <p:cNvPr id="4" name="Tabella 3">
            <a:extLst>
              <a:ext uri="{FF2B5EF4-FFF2-40B4-BE49-F238E27FC236}">
                <a16:creationId xmlns:a16="http://schemas.microsoft.com/office/drawing/2014/main" id="{7022F587-46C8-4F87-B616-F9AFFC764483}"/>
              </a:ext>
            </a:extLst>
          </p:cNvPr>
          <p:cNvGraphicFramePr>
            <a:graphicFrameLocks noGrp="1"/>
          </p:cNvGraphicFramePr>
          <p:nvPr/>
        </p:nvGraphicFramePr>
        <p:xfrm>
          <a:off x="2967355" y="3885819"/>
          <a:ext cx="6257290" cy="23095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2029460">
                  <a:extLst>
                    <a:ext uri="{9D8B030D-6E8A-4147-A177-3AD203B41FA5}">
                      <a16:colId xmlns:a16="http://schemas.microsoft.com/office/drawing/2014/main" val="1387090638"/>
                    </a:ext>
                  </a:extLst>
                </a:gridCol>
                <a:gridCol w="1604010">
                  <a:extLst>
                    <a:ext uri="{9D8B030D-6E8A-4147-A177-3AD203B41FA5}">
                      <a16:colId xmlns:a16="http://schemas.microsoft.com/office/drawing/2014/main" val="3576791288"/>
                    </a:ext>
                  </a:extLst>
                </a:gridCol>
                <a:gridCol w="948055">
                  <a:extLst>
                    <a:ext uri="{9D8B030D-6E8A-4147-A177-3AD203B41FA5}">
                      <a16:colId xmlns:a16="http://schemas.microsoft.com/office/drawing/2014/main" val="3484108541"/>
                    </a:ext>
                  </a:extLst>
                </a:gridCol>
                <a:gridCol w="1675765">
                  <a:extLst>
                    <a:ext uri="{9D8B030D-6E8A-4147-A177-3AD203B41FA5}">
                      <a16:colId xmlns:a16="http://schemas.microsoft.com/office/drawing/2014/main" val="168804395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Fr. Bignami Luigi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1860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13948357"/>
                  </a:ext>
                </a:extLst>
              </a:tr>
            </a:tbl>
          </a:graphicData>
        </a:graphic>
      </p:graphicFrame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4A753B25-2C53-45CF-AA4E-2D29460446EA}"/>
              </a:ext>
            </a:extLst>
          </p:cNvPr>
          <p:cNvGraphicFramePr>
            <a:graphicFrameLocks noGrp="1"/>
          </p:cNvGraphicFramePr>
          <p:nvPr/>
        </p:nvGraphicFramePr>
        <p:xfrm>
          <a:off x="2967355" y="3885819"/>
          <a:ext cx="6257290" cy="23095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2029460">
                  <a:extLst>
                    <a:ext uri="{9D8B030D-6E8A-4147-A177-3AD203B41FA5}">
                      <a16:colId xmlns:a16="http://schemas.microsoft.com/office/drawing/2014/main" val="3565251109"/>
                    </a:ext>
                  </a:extLst>
                </a:gridCol>
                <a:gridCol w="1604010">
                  <a:extLst>
                    <a:ext uri="{9D8B030D-6E8A-4147-A177-3AD203B41FA5}">
                      <a16:colId xmlns:a16="http://schemas.microsoft.com/office/drawing/2014/main" val="3882301747"/>
                    </a:ext>
                  </a:extLst>
                </a:gridCol>
                <a:gridCol w="948055">
                  <a:extLst>
                    <a:ext uri="{9D8B030D-6E8A-4147-A177-3AD203B41FA5}">
                      <a16:colId xmlns:a16="http://schemas.microsoft.com/office/drawing/2014/main" val="1434960433"/>
                    </a:ext>
                  </a:extLst>
                </a:gridCol>
                <a:gridCol w="1675765">
                  <a:extLst>
                    <a:ext uri="{9D8B030D-6E8A-4147-A177-3AD203B41FA5}">
                      <a16:colId xmlns:a16="http://schemas.microsoft.com/office/drawing/2014/main" val="483414905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</a:rPr>
                        <a:t>Fr. Bignami Luigi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</a:rPr>
                        <a:t> 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>
                          <a:effectLst/>
                        </a:rPr>
                        <a:t>1860</a:t>
                      </a:r>
                      <a:endParaRPr lang="it-IT" sz="11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it-IT" sz="1400" dirty="0">
                          <a:effectLst/>
                        </a:rPr>
                        <a:t> </a:t>
                      </a:r>
                      <a:endParaRPr lang="it-IT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968704254"/>
                  </a:ext>
                </a:extLst>
              </a:tr>
            </a:tbl>
          </a:graphicData>
        </a:graphic>
      </p:graphicFrame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AAFE997F-EAEA-470E-9EBF-FB1A91B2E5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214280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7EA1204-2BC5-4807-995C-CD641342F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BBFE0805-E85A-490D-9458-9EE5344FB6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351" y="0"/>
            <a:ext cx="1190729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21733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76384C7-1071-41FE-BA13-6EB6D1172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1EDF51C5-3658-4F01-9FF3-0EC1913214C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60229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07780D-E986-4828-AB3A-CE58EA3E20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0C1667B-C069-4368-9631-0BA9F981D37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3030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711744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FC29818-35A5-4E6F-978A-8610F588E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2922FDC7-C2DF-4378-934C-CCF9877B888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7226317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257C1A3-F556-4713-8B83-8920633286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C9ECEB67-0D11-4A24-ABDD-7CC21CE891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0390" y="0"/>
            <a:ext cx="10273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148027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5FB7F81-D06E-4E24-BAFF-28FD953B9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1B272375-316D-49B0-B63E-BA2C48D2F1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943" y="0"/>
            <a:ext cx="107268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90294739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236E0CE-4EEF-4859-A953-E5EB6942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 descr="Visualizza immagine di origine">
            <a:extLst>
              <a:ext uri="{FF2B5EF4-FFF2-40B4-BE49-F238E27FC236}">
                <a16:creationId xmlns:a16="http://schemas.microsoft.com/office/drawing/2014/main" id="{F95D7B25-462B-4D17-9E45-C924AF38E15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614773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E0FC0D-8CDC-4AB2-BC0C-6B68131BC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8194" name="Picture 2" descr="Visualizza immagine di origine">
            <a:extLst>
              <a:ext uri="{FF2B5EF4-FFF2-40B4-BE49-F238E27FC236}">
                <a16:creationId xmlns:a16="http://schemas.microsoft.com/office/drawing/2014/main" id="{00E64BF1-94FF-4766-8DD5-C355015931F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47871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038D775-6447-437B-9DF0-80B046EB0B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EDA837-79E9-4186-A210-2A7538ADE7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giunge ad Efeso: Atti, XIX, 1.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per oltre due anni si ferma ad Efeso e insegna nella scuola di Tiranno. Atti XIX, 2-10.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e la magia ad Efeso: Atti 11-20.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manda Timoteo ed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Erasto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Macedonia: Atti XIX, 22.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 Efeso sommossa degli orefici: Atti XIX, 23-41.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642562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6B4365A-8CB3-4152-85A2-82EF8E9FD8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EFB578AB-15C9-4832-8EFA-5419FEC3261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327" y="1"/>
            <a:ext cx="1026134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500892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D9D6D3-E3A3-4948-9E59-FE0D553EFB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789638EA-A212-4A8D-938F-A9CA102ED3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297420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5D45F1-F51F-4226-89CC-70419D20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0EF7FADD-CA44-41C2-A47B-A79CDAAB8D7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9700" y="0"/>
            <a:ext cx="912437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215393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A41300E-B58A-47B9-90BD-B05BA586CE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466A78CA-8374-4F3D-9C34-2634540796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10400036" cy="6946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11364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802CA44-6926-46FE-AB92-A92FCE0BE2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 descr="Visualizza immagine di origine">
            <a:extLst>
              <a:ext uri="{FF2B5EF4-FFF2-40B4-BE49-F238E27FC236}">
                <a16:creationId xmlns:a16="http://schemas.microsoft.com/office/drawing/2014/main" id="{A5A75132-FDB6-4B0E-971A-62B2E4ACA7A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171" y="0"/>
            <a:ext cx="1027965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091567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DCAC0B-68EA-4A47-AD7A-BB8D79122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6146" name="Picture 2" descr="Visualizza immagine di origine">
            <a:extLst>
              <a:ext uri="{FF2B5EF4-FFF2-40B4-BE49-F238E27FC236}">
                <a16:creationId xmlns:a16="http://schemas.microsoft.com/office/drawing/2014/main" id="{51264429-8598-49D6-A53F-A2DE99614D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600" y="0"/>
            <a:ext cx="915645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871934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E36951-AB4C-4D8E-97D2-D89EFD13AC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E7F71B8-4DE9-4C25-88EA-AFDB611C0B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Patara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giungono a Tiro e si fermano una settimana: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XXI, 3-4.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1734727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32144" y="6525344"/>
            <a:ext cx="9135856" cy="332656"/>
          </a:xfrm>
        </p:spPr>
        <p:txBody>
          <a:bodyPr>
            <a:noAutofit/>
          </a:bodyPr>
          <a:lstStyle/>
          <a:p>
            <a:r>
              <a:rPr lang="it-IT" sz="2000" dirty="0"/>
              <a:t>Tiro, uno dei porti più usati da San Paolo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81" y="0"/>
            <a:ext cx="11208238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17546028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Tiro, le rovine della città</a:t>
            </a:r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3030" y="1"/>
            <a:ext cx="9945939" cy="6309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3315515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88977CE-8B02-4969-915A-5DCFB58504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504DC18D-6436-43DB-A7F5-F0B0CD3B14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Tiro approdano 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Tolemaide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Si fermano un giorno: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Atti,  XXI: Atti7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649984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E5F3131-B46E-4E05-B5B9-CE8539E31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66946" y="274638"/>
            <a:ext cx="1696454" cy="5478462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35863109-DDEC-4AB1-AEAE-F9EEB650551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26694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567798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3C8B92-0244-4CE4-B20D-87AF758A9E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34500" y="274638"/>
            <a:ext cx="2755900" cy="6392862"/>
          </a:xfrm>
        </p:spPr>
        <p:txBody>
          <a:bodyPr>
            <a:normAutofit/>
          </a:bodyPr>
          <a:lstStyle/>
          <a:p>
            <a:r>
              <a:rPr lang="it-IT" sz="2000" dirty="0" err="1"/>
              <a:t>Tolemaide</a:t>
            </a:r>
            <a:r>
              <a:rPr lang="it-IT" sz="2000" dirty="0"/>
              <a:t>,</a:t>
            </a:r>
            <a:br>
              <a:rPr lang="it-IT" sz="2000" dirty="0"/>
            </a:br>
            <a:r>
              <a:rPr lang="it-IT" sz="2000" dirty="0"/>
              <a:t>il palazzo delle colonne</a:t>
            </a:r>
          </a:p>
        </p:txBody>
      </p:sp>
      <p:pic>
        <p:nvPicPr>
          <p:cNvPr id="19458" name="Picture 2">
            <a:extLst>
              <a:ext uri="{FF2B5EF4-FFF2-40B4-BE49-F238E27FC236}">
                <a16:creationId xmlns:a16="http://schemas.microsoft.com/office/drawing/2014/main" id="{47E2D684-3B94-4158-9AA0-B26C5FB997F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201061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527A57-538A-48CC-92CA-318675CB62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71000" y="274638"/>
            <a:ext cx="2832100" cy="6858000"/>
          </a:xfrm>
        </p:spPr>
        <p:txBody>
          <a:bodyPr>
            <a:normAutofit/>
          </a:bodyPr>
          <a:lstStyle/>
          <a:p>
            <a:r>
              <a:rPr lang="it-IT" sz="2000" dirty="0" err="1"/>
              <a:t>Tolemaide</a:t>
            </a:r>
            <a:r>
              <a:rPr lang="it-IT" sz="2000" dirty="0"/>
              <a:t> antica.</a:t>
            </a:r>
          </a:p>
        </p:txBody>
      </p:sp>
      <p:pic>
        <p:nvPicPr>
          <p:cNvPr id="20482" name="Picture 2">
            <a:extLst>
              <a:ext uri="{FF2B5EF4-FFF2-40B4-BE49-F238E27FC236}">
                <a16:creationId xmlns:a16="http://schemas.microsoft.com/office/drawing/2014/main" id="{92A6824C-B7B9-4C0F-9B8E-AA8694C8D65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9328916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12375C1-D38C-475D-81D1-0CF299CDD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F87B143B-1D33-4ADA-AD22-3D5E515A7E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Paolo e Luca da </a:t>
            </a:r>
            <a:r>
              <a:rPr lang="it-IT" b="1" dirty="0" err="1"/>
              <a:t>Tolemaide</a:t>
            </a:r>
            <a:r>
              <a:rPr lang="it-IT" b="1" dirty="0"/>
              <a:t> giungono a Cesarea: </a:t>
            </a:r>
          </a:p>
          <a:p>
            <a:pPr algn="ctr"/>
            <a:r>
              <a:rPr lang="it-IT" b="1" dirty="0"/>
              <a:t>Atti XXI, 8.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Il </a:t>
            </a:r>
            <a:r>
              <a:rPr lang="it-IT" b="1" dirty="0" err="1"/>
              <a:t>profetta</a:t>
            </a:r>
            <a:r>
              <a:rPr lang="it-IT" b="1" dirty="0"/>
              <a:t> </a:t>
            </a:r>
            <a:r>
              <a:rPr lang="it-IT" b="1" dirty="0" err="1"/>
              <a:t>Agabo</a:t>
            </a:r>
            <a:r>
              <a:rPr lang="it-IT" b="1" dirty="0"/>
              <a:t> annuncia pericoli per Paolo a Gerusalemme: Atti XXI, 10-14.</a:t>
            </a:r>
          </a:p>
        </p:txBody>
      </p:sp>
    </p:spTree>
    <p:extLst>
      <p:ext uri="{BB962C8B-B14F-4D97-AF65-F5344CB8AC3E}">
        <p14:creationId xmlns:p14="http://schemas.microsoft.com/office/powerpoint/2010/main" val="124527077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842500" y="274638"/>
            <a:ext cx="2235200" cy="6583362"/>
          </a:xfrm>
        </p:spPr>
        <p:txBody>
          <a:bodyPr>
            <a:normAutofit/>
          </a:bodyPr>
          <a:lstStyle/>
          <a:p>
            <a:r>
              <a:rPr lang="it-IT" sz="2000" dirty="0"/>
              <a:t>Cesarea,</a:t>
            </a:r>
            <a:br>
              <a:rPr lang="it-IT" sz="2000" dirty="0"/>
            </a:br>
            <a:r>
              <a:rPr lang="it-IT" sz="2000" dirty="0"/>
              <a:t> il porto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693667" cy="6858000"/>
          </a:xfrm>
        </p:spPr>
      </p:pic>
    </p:spTree>
    <p:extLst>
      <p:ext uri="{BB962C8B-B14F-4D97-AF65-F5344CB8AC3E}">
        <p14:creationId xmlns:p14="http://schemas.microsoft.com/office/powerpoint/2010/main" val="729264001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09CC48-0F7A-4F5C-B0E4-05417302DA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9FC3E12-7385-4AD7-B74E-0FCD6682E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Cesarea Paolo si reca a Gerusalemme: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Atti, XXI, 17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Visita di Paolo a Giacomo: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XXI, 18-26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941098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426200"/>
            <a:ext cx="8229600" cy="431800"/>
          </a:xfrm>
        </p:spPr>
        <p:txBody>
          <a:bodyPr>
            <a:normAutofit/>
          </a:bodyPr>
          <a:lstStyle/>
          <a:p>
            <a:r>
              <a:rPr lang="it-IT" sz="1400" dirty="0"/>
              <a:t>Resti di un palazzo del I secolo d.C. ritrovati a Gerusalemme</a:t>
            </a:r>
          </a:p>
        </p:txBody>
      </p:sp>
      <p:pic>
        <p:nvPicPr>
          <p:cNvPr id="6" name="Segnaposto contenuto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766" y="0"/>
            <a:ext cx="9660301" cy="6426200"/>
          </a:xfrm>
        </p:spPr>
      </p:pic>
    </p:spTree>
    <p:extLst>
      <p:ext uri="{BB962C8B-B14F-4D97-AF65-F5344CB8AC3E}">
        <p14:creationId xmlns:p14="http://schemas.microsoft.com/office/powerpoint/2010/main" val="27553530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</Words>
  <Application>Microsoft Office PowerPoint</Application>
  <PresentationFormat>Widescreen</PresentationFormat>
  <Paragraphs>122</Paragraphs>
  <Slides>95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95</vt:i4>
      </vt:variant>
    </vt:vector>
  </HeadingPairs>
  <TitlesOfParts>
    <vt:vector size="100" baseType="lpstr">
      <vt:lpstr>Arial</vt:lpstr>
      <vt:lpstr>Calibri</vt:lpstr>
      <vt:lpstr>Calibri Light</vt:lpstr>
      <vt:lpstr>Tema di Office</vt:lpstr>
      <vt:lpstr>1_Tema di Office</vt:lpstr>
      <vt:lpstr>SAN PAOLO TERZO VIAGGIO APOSTOLICO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Monete con testa di Augusto circolanti in Galazia</vt:lpstr>
      <vt:lpstr>Archeologia in Laodicea di Frigia.</vt:lpstr>
      <vt:lpstr>Presentazione standard di PowerPoint</vt:lpstr>
      <vt:lpstr>Efeso antica</vt:lpstr>
      <vt:lpstr>Efeso antica</vt:lpstr>
      <vt:lpstr>Efeso antica</vt:lpstr>
      <vt:lpstr>Efeso antica</vt:lpstr>
      <vt:lpstr>Efeso antica</vt:lpstr>
      <vt:lpstr>Efeso, il teatro </vt:lpstr>
      <vt:lpstr>Artemide efesina, statua ellenistica, Musei Vaticani.</vt:lpstr>
      <vt:lpstr>Presentazione standard di PowerPoint</vt:lpstr>
      <vt:lpstr>Troade,  antico porto</vt:lpstr>
      <vt:lpstr>Dardanelli  a Troade</vt:lpstr>
      <vt:lpstr>Dardanelli a Troade</vt:lpstr>
      <vt:lpstr>Presentazione standard di PowerPoint</vt:lpstr>
      <vt:lpstr>Asso,  rovine del tempio  di Atena.</vt:lpstr>
      <vt:lpstr>Il porto  di Mitilene</vt:lpstr>
      <vt:lpstr>Mitilene antica</vt:lpstr>
      <vt:lpstr>Presentazione standard di PowerPoint</vt:lpstr>
      <vt:lpstr>Presentazione standard di PowerPoint</vt:lpstr>
      <vt:lpstr>Presentazione standard di PowerPoint</vt:lpstr>
      <vt:lpstr>Archeologia  a Samo</vt:lpstr>
      <vt:lpstr>Samo, ruderi dell’Heraion.</vt:lpstr>
      <vt:lpstr>Presentazione standard di PowerPoint</vt:lpstr>
      <vt:lpstr>Mileto antica </vt:lpstr>
      <vt:lpstr>Mileto antica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KOS, Asklepion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Rodi antica</vt:lpstr>
      <vt:lpstr>Rodi antica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Tiro, uno dei porti più usati da San Paolo</vt:lpstr>
      <vt:lpstr>Tiro, le rovine della città</vt:lpstr>
      <vt:lpstr>Presentazione standard di PowerPoint</vt:lpstr>
      <vt:lpstr>Tolemaide, il palazzo delle colonne</vt:lpstr>
      <vt:lpstr>Tolemaide antica.</vt:lpstr>
      <vt:lpstr>Presentazione standard di PowerPoint</vt:lpstr>
      <vt:lpstr>Cesarea,  il porto</vt:lpstr>
      <vt:lpstr>Presentazione standard di PowerPoint</vt:lpstr>
      <vt:lpstr>Resti di un palazzo del I secolo d.C. ritrovati a Gerusalemme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PAOLO TERZO VIAGGIO APOSTOLICO</dc:title>
  <dc:creator>Secondo Brunelli</dc:creator>
  <cp:lastModifiedBy>Secondo Brunelli</cp:lastModifiedBy>
  <cp:revision>32</cp:revision>
  <dcterms:created xsi:type="dcterms:W3CDTF">2021-09-22T12:59:09Z</dcterms:created>
  <dcterms:modified xsi:type="dcterms:W3CDTF">2021-09-29T09:27:51Z</dcterms:modified>
</cp:coreProperties>
</file>