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28" d="100"/>
          <a:sy n="28" d="100"/>
        </p:scale>
        <p:origin x="-76" y="-5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1028-FCF8-4952-AC86-A85345DA7DFD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06F4-84AA-4B6C-8FDD-510412EF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82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1028-FCF8-4952-AC86-A85345DA7DFD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06F4-84AA-4B6C-8FDD-510412EF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86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1028-FCF8-4952-AC86-A85345DA7DFD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06F4-84AA-4B6C-8FDD-510412EF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76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1028-FCF8-4952-AC86-A85345DA7DFD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06F4-84AA-4B6C-8FDD-510412EF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29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1028-FCF8-4952-AC86-A85345DA7DFD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06F4-84AA-4B6C-8FDD-510412EF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05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1028-FCF8-4952-AC86-A85345DA7DFD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06F4-84AA-4B6C-8FDD-510412EF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859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1028-FCF8-4952-AC86-A85345DA7DFD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06F4-84AA-4B6C-8FDD-510412EF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12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1028-FCF8-4952-AC86-A85345DA7DFD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06F4-84AA-4B6C-8FDD-510412EF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15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1028-FCF8-4952-AC86-A85345DA7DFD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06F4-84AA-4B6C-8FDD-510412EF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29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1028-FCF8-4952-AC86-A85345DA7DFD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06F4-84AA-4B6C-8FDD-510412EF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91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1028-FCF8-4952-AC86-A85345DA7DFD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06F4-84AA-4B6C-8FDD-510412EF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24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E1028-FCF8-4952-AC86-A85345DA7DFD}" type="datetimeFigureOut">
              <a:rPr lang="it-IT" smtClean="0"/>
              <a:t>13/01/2018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206F4-84AA-4B6C-8FDD-510412EF14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92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20713"/>
            <a:ext cx="6118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869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6118225" cy="40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489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16113"/>
            <a:ext cx="6118225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936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6118225" cy="406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52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6118225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961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0213"/>
            <a:ext cx="5127625" cy="341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288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16113"/>
            <a:ext cx="6118225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261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84313"/>
            <a:ext cx="5280025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370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92150"/>
            <a:ext cx="6118225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349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-531813"/>
            <a:ext cx="5257800" cy="3946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86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557338"/>
            <a:ext cx="6118225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47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00213"/>
            <a:ext cx="3810000" cy="326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503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25538"/>
            <a:ext cx="3810000" cy="330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735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205038"/>
            <a:ext cx="3810000" cy="26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26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981075"/>
            <a:ext cx="6118225" cy="395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29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12875"/>
            <a:ext cx="5775325" cy="336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980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836613"/>
            <a:ext cx="6118225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052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6118225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357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6118225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3948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Presentazione su schermo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2018-01-13T09:46:07Z</dcterms:created>
  <dcterms:modified xsi:type="dcterms:W3CDTF">2018-01-13T09:55:55Z</dcterms:modified>
</cp:coreProperties>
</file>