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384" y="-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F4D-5460-496A-ADCB-59B185385973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A43E-DEB9-46A9-9371-DEA8FFCCB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8050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F4D-5460-496A-ADCB-59B185385973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A43E-DEB9-46A9-9371-DEA8FFCCB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0870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F4D-5460-496A-ADCB-59B185385973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A43E-DEB9-46A9-9371-DEA8FFCCB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9828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F4D-5460-496A-ADCB-59B185385973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A43E-DEB9-46A9-9371-DEA8FFCCB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3652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F4D-5460-496A-ADCB-59B185385973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A43E-DEB9-46A9-9371-DEA8FFCCB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012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F4D-5460-496A-ADCB-59B185385973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A43E-DEB9-46A9-9371-DEA8FFCCB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7347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F4D-5460-496A-ADCB-59B185385973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A43E-DEB9-46A9-9371-DEA8FFCCB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4175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F4D-5460-496A-ADCB-59B185385973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A43E-DEB9-46A9-9371-DEA8FFCCB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7342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F4D-5460-496A-ADCB-59B185385973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A43E-DEB9-46A9-9371-DEA8FFCCB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9714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F4D-5460-496A-ADCB-59B185385973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A43E-DEB9-46A9-9371-DEA8FFCCB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8431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F4D-5460-496A-ADCB-59B185385973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A43E-DEB9-46A9-9371-DEA8FFCCB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170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D3F4D-5460-496A-ADCB-59B185385973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0A43E-DEB9-46A9-9371-DEA8FFCCB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7060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sz="6600" b="1" dirty="0" smtClean="0"/>
              <a:t>VITA</a:t>
            </a:r>
            <a:r>
              <a:rPr lang="it-IT" sz="6600" dirty="0"/>
              <a:t/>
            </a:r>
            <a:br>
              <a:rPr lang="it-IT" sz="6600" dirty="0"/>
            </a:br>
            <a:r>
              <a:rPr lang="it-IT" sz="6600" dirty="0" smtClean="0"/>
              <a:t/>
            </a:r>
            <a:br>
              <a:rPr lang="it-IT" sz="6600" dirty="0" smtClean="0"/>
            </a:br>
            <a:r>
              <a:rPr lang="it-IT" sz="6600" b="1" dirty="0" smtClean="0"/>
              <a:t>DI SAN PAOLO</a:t>
            </a:r>
            <a:endParaRPr lang="it-IT" sz="66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128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/>
          </a:bodyPr>
          <a:lstStyle/>
          <a:p>
            <a:pPr algn="ctr"/>
            <a:r>
              <a:rPr lang="it-IT" sz="4400" b="1" dirty="0" smtClean="0"/>
              <a:t>FONTI E CRONOLOGIA</a:t>
            </a:r>
          </a:p>
          <a:p>
            <a:pPr algn="ctr"/>
            <a:r>
              <a:rPr lang="it-IT" b="1" dirty="0" smtClean="0"/>
              <a:t>Le sue lettere</a:t>
            </a:r>
          </a:p>
          <a:p>
            <a:pPr algn="ctr"/>
            <a:r>
              <a:rPr lang="it-IT" b="1" dirty="0" smtClean="0"/>
              <a:t>5 eventi incontrovertibili:</a:t>
            </a:r>
          </a:p>
          <a:p>
            <a:pPr algn="ctr"/>
            <a:r>
              <a:rPr lang="it-IT" sz="2000" b="1" dirty="0" smtClean="0"/>
              <a:t>- ritorno di Pilato a Roma</a:t>
            </a:r>
          </a:p>
          <a:p>
            <a:pPr algn="ctr"/>
            <a:r>
              <a:rPr lang="it-IT" sz="2000" b="1" dirty="0" smtClean="0"/>
              <a:t>- la carestia sotto l’imperatore Claudio, 46</a:t>
            </a:r>
          </a:p>
          <a:p>
            <a:pPr algn="ctr"/>
            <a:r>
              <a:rPr lang="it-IT" sz="2000" b="1" dirty="0" smtClean="0"/>
              <a:t>-Editto di </a:t>
            </a:r>
            <a:r>
              <a:rPr lang="it-IT" sz="2000" b="1" dirty="0" err="1" smtClean="0"/>
              <a:t>Cludio</a:t>
            </a:r>
            <a:r>
              <a:rPr lang="it-IT" sz="2000" b="1" dirty="0" smtClean="0"/>
              <a:t> che espelle gli Ebrei da Roma, 49</a:t>
            </a:r>
          </a:p>
          <a:p>
            <a:pPr algn="ctr"/>
            <a:r>
              <a:rPr lang="it-IT" sz="2000" b="1" dirty="0" smtClean="0"/>
              <a:t>- Il più importante, Denuncia di Paolo presso L. Giunio </a:t>
            </a:r>
            <a:r>
              <a:rPr lang="it-IT" sz="2000" b="1" dirty="0" err="1" smtClean="0"/>
              <a:t>Gallione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Anneo</a:t>
            </a:r>
            <a:r>
              <a:rPr lang="it-IT" sz="2000" b="1" dirty="0" smtClean="0"/>
              <a:t>, in Acaia, 52,                                                                         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65667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it-IT" dirty="0" err="1" smtClean="0"/>
              <a:t>Gallione</a:t>
            </a:r>
            <a:r>
              <a:rPr lang="it-IT" dirty="0" smtClean="0"/>
              <a:t> menzionato in una iscrizione greca nel tempio di Apollo, scoperta a Delfi, nel 1905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211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09320"/>
            <a:ext cx="8229600" cy="54868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E’ copia di lettera dell’imperatore Claudio agli abitanti di Delfi.</a:t>
            </a:r>
            <a:endParaRPr lang="it-IT" sz="2000" dirty="0"/>
          </a:p>
        </p:txBody>
      </p:sp>
      <p:pic>
        <p:nvPicPr>
          <p:cNvPr id="706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5" y="0"/>
            <a:ext cx="9180254" cy="5589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795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000" dirty="0" smtClean="0"/>
              <a:t>Da questa lapide si viene a sapere che </a:t>
            </a:r>
          </a:p>
          <a:p>
            <a:pPr algn="ctr"/>
            <a:r>
              <a:rPr lang="it-IT" sz="4000" dirty="0" smtClean="0"/>
              <a:t>L. Giunio </a:t>
            </a:r>
            <a:r>
              <a:rPr lang="it-IT" sz="4000" dirty="0" err="1" smtClean="0"/>
              <a:t>Gallione</a:t>
            </a:r>
            <a:endParaRPr lang="it-IT" sz="4000" dirty="0" smtClean="0"/>
          </a:p>
          <a:p>
            <a:pPr algn="ctr"/>
            <a:r>
              <a:rPr lang="it-IT" sz="4000" dirty="0" smtClean="0"/>
              <a:t>fu proconsole dell’Acaia</a:t>
            </a:r>
          </a:p>
          <a:p>
            <a:pPr algn="ctr"/>
            <a:r>
              <a:rPr lang="it-IT" sz="4000" dirty="0" smtClean="0"/>
              <a:t>alla fine del 51-52, </a:t>
            </a:r>
          </a:p>
          <a:p>
            <a:pPr algn="ctr"/>
            <a:r>
              <a:rPr lang="it-IT" sz="4000" dirty="0" smtClean="0"/>
              <a:t>o all’inizio del 52-53.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265519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111</Words>
  <Application>Microsoft Office PowerPoint</Application>
  <PresentationFormat>Presentazione su schermo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VITA  DI SAN PAOLO</vt:lpstr>
      <vt:lpstr>Presentazione standard di PowerPoint</vt:lpstr>
      <vt:lpstr>Gallione menzionato in una iscrizione greca nel tempio di Apollo, scoperta a Delfi, nel 1905</vt:lpstr>
      <vt:lpstr>E’ copia di lettera dell’imperatore Claudio agli abitanti di Delfi.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VITA  DI SAN PAOLO</dc:title>
  <dc:creator>lenovo</dc:creator>
  <cp:lastModifiedBy>lenovo</cp:lastModifiedBy>
  <cp:revision>1</cp:revision>
  <dcterms:created xsi:type="dcterms:W3CDTF">2020-07-12T09:35:22Z</dcterms:created>
  <dcterms:modified xsi:type="dcterms:W3CDTF">2020-07-12T09:36:27Z</dcterms:modified>
</cp:coreProperties>
</file>