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384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6B76-60E4-421E-8AC4-58675082E48E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5D17C-54F6-4EFC-9386-C2748B0BB9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739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6B76-60E4-421E-8AC4-58675082E48E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5D17C-54F6-4EFC-9386-C2748B0BB9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6740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6B76-60E4-421E-8AC4-58675082E48E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5D17C-54F6-4EFC-9386-C2748B0BB9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6168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6B76-60E4-421E-8AC4-58675082E48E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5D17C-54F6-4EFC-9386-C2748B0BB9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9868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6B76-60E4-421E-8AC4-58675082E48E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5D17C-54F6-4EFC-9386-C2748B0BB9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3119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6B76-60E4-421E-8AC4-58675082E48E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5D17C-54F6-4EFC-9386-C2748B0BB9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8772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6B76-60E4-421E-8AC4-58675082E48E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5D17C-54F6-4EFC-9386-C2748B0BB9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9876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6B76-60E4-421E-8AC4-58675082E48E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5D17C-54F6-4EFC-9386-C2748B0BB9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7918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6B76-60E4-421E-8AC4-58675082E48E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5D17C-54F6-4EFC-9386-C2748B0BB9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232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6B76-60E4-421E-8AC4-58675082E48E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5D17C-54F6-4EFC-9386-C2748B0BB9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5830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6B76-60E4-421E-8AC4-58675082E48E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5D17C-54F6-4EFC-9386-C2748B0BB9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8763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36B76-60E4-421E-8AC4-58675082E48E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5D17C-54F6-4EFC-9386-C2748B0BB9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4902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it-IT" sz="2000" b="1" dirty="0" smtClean="0"/>
          </a:p>
          <a:p>
            <a:pPr algn="ctr"/>
            <a:endParaRPr lang="it-IT" sz="2000" b="1" dirty="0"/>
          </a:p>
          <a:p>
            <a:pPr algn="ctr"/>
            <a:endParaRPr lang="it-IT" sz="2000" b="1" dirty="0" smtClean="0"/>
          </a:p>
          <a:p>
            <a:pPr algn="ctr"/>
            <a:endParaRPr lang="it-IT" sz="2000" b="1" dirty="0"/>
          </a:p>
          <a:p>
            <a:pPr algn="ctr"/>
            <a:endParaRPr lang="it-IT" sz="2000" b="1" dirty="0" smtClean="0"/>
          </a:p>
          <a:p>
            <a:pPr algn="ctr"/>
            <a:endParaRPr lang="it-IT" sz="2000" b="1" dirty="0"/>
          </a:p>
          <a:p>
            <a:pPr algn="ctr"/>
            <a:endParaRPr lang="it-IT" sz="2000" b="1" dirty="0" smtClean="0"/>
          </a:p>
          <a:p>
            <a:pPr algn="ctr"/>
            <a:r>
              <a:rPr lang="it-IT" sz="2000" b="1" dirty="0" smtClean="0"/>
              <a:t>San Paolo, perseguitato, </a:t>
            </a:r>
          </a:p>
          <a:p>
            <a:pPr algn="ctr"/>
            <a:r>
              <a:rPr lang="it-IT" sz="2000" b="1" dirty="0" smtClean="0"/>
              <a:t>da Gerusalemme,</a:t>
            </a:r>
          </a:p>
          <a:p>
            <a:pPr algn="ctr"/>
            <a:r>
              <a:rPr lang="it-IT" sz="2000" b="1" dirty="0" smtClean="0"/>
              <a:t>parte per Cesarea e per Tarso:</a:t>
            </a:r>
          </a:p>
          <a:p>
            <a:pPr algn="ctr"/>
            <a:r>
              <a:rPr lang="it-IT" sz="2000" b="1" dirty="0" smtClean="0"/>
              <a:t>Atti 9, 30 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3029369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>
            <a:normAutofit/>
          </a:bodyPr>
          <a:lstStyle/>
          <a:p>
            <a:pPr algn="ctr"/>
            <a:endParaRPr lang="it-IT" sz="2000" dirty="0" smtClean="0"/>
          </a:p>
          <a:p>
            <a:pPr algn="ctr"/>
            <a:endParaRPr lang="it-IT" sz="2000" dirty="0"/>
          </a:p>
          <a:p>
            <a:pPr algn="ctr"/>
            <a:endParaRPr lang="it-IT" sz="2000" dirty="0" smtClean="0"/>
          </a:p>
          <a:p>
            <a:pPr algn="ctr"/>
            <a:endParaRPr lang="it-IT" sz="2000" dirty="0"/>
          </a:p>
          <a:p>
            <a:pPr algn="ctr"/>
            <a:endParaRPr lang="it-IT" sz="2000" dirty="0" smtClean="0"/>
          </a:p>
          <a:p>
            <a:pPr algn="ctr"/>
            <a:r>
              <a:rPr lang="it-IT" sz="2000" b="1" dirty="0" smtClean="0"/>
              <a:t>Atti 11, 25-26</a:t>
            </a:r>
          </a:p>
          <a:p>
            <a:pPr algn="ctr"/>
            <a:r>
              <a:rPr lang="it-IT" sz="2000" b="1" dirty="0" smtClean="0"/>
              <a:t>Barnaba si reca a Tarso  </a:t>
            </a:r>
          </a:p>
          <a:p>
            <a:pPr algn="ctr"/>
            <a:r>
              <a:rPr lang="it-IT" sz="2000" b="1" dirty="0" smtClean="0"/>
              <a:t>e conduce San Paolo ad Antiochia</a:t>
            </a:r>
            <a:r>
              <a:rPr lang="it-IT" sz="2000" dirty="0" smtClean="0"/>
              <a:t>.</a:t>
            </a:r>
          </a:p>
          <a:p>
            <a:pPr algn="ctr"/>
            <a:r>
              <a:rPr lang="it-IT" sz="2000" b="1" dirty="0" smtClean="0"/>
              <a:t>Vi rimangono per  un anno.</a:t>
            </a:r>
          </a:p>
          <a:p>
            <a:pPr algn="ctr"/>
            <a:r>
              <a:rPr lang="it-IT" sz="2000" b="1" dirty="0" smtClean="0"/>
              <a:t>I discepoli vengono chiamati </a:t>
            </a:r>
            <a:r>
              <a:rPr lang="it-IT" sz="2000" b="1" i="1" dirty="0" smtClean="0"/>
              <a:t>cristiani.</a:t>
            </a:r>
          </a:p>
          <a:p>
            <a:pPr algn="ctr"/>
            <a:r>
              <a:rPr lang="it-IT" sz="2000" b="1" dirty="0" smtClean="0"/>
              <a:t>Barnaba e Paolo sono mandati a Gerusalemme</a:t>
            </a:r>
          </a:p>
          <a:p>
            <a:pPr algn="ctr"/>
            <a:r>
              <a:rPr lang="it-IT" sz="2000" b="1" dirty="0" smtClean="0"/>
              <a:t>con aiuti, causa la carestia:</a:t>
            </a:r>
          </a:p>
          <a:p>
            <a:pPr algn="ctr"/>
            <a:r>
              <a:rPr lang="it-IT" sz="2000" b="1" dirty="0" smtClean="0"/>
              <a:t>Atti 11, 29-30.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746214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722045"/>
            <a:ext cx="9144000" cy="6126163"/>
          </a:xfrm>
        </p:spPr>
        <p:txBody>
          <a:bodyPr/>
          <a:lstStyle/>
          <a:p>
            <a:pPr algn="ctr"/>
            <a:endParaRPr lang="it-IT" b="1" dirty="0" smtClean="0"/>
          </a:p>
          <a:p>
            <a:pPr algn="ctr"/>
            <a:endParaRPr lang="it-IT" b="1" dirty="0"/>
          </a:p>
          <a:p>
            <a:pPr algn="ctr"/>
            <a:endParaRPr lang="it-IT" b="1" dirty="0" smtClean="0"/>
          </a:p>
          <a:p>
            <a:pPr algn="ctr"/>
            <a:r>
              <a:rPr lang="it-IT" sz="2000" b="1" dirty="0" smtClean="0"/>
              <a:t>Paolo e Barnaba</a:t>
            </a:r>
          </a:p>
          <a:p>
            <a:pPr algn="ctr"/>
            <a:r>
              <a:rPr lang="it-IT" sz="2000" b="1" dirty="0" smtClean="0"/>
              <a:t>Da Gerusalemme ritornano ad Antiochia:</a:t>
            </a:r>
          </a:p>
          <a:p>
            <a:pPr algn="ctr"/>
            <a:r>
              <a:rPr lang="it-IT" sz="2000" b="1" dirty="0" smtClean="0"/>
              <a:t>Atti 12, 24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11626801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79</Words>
  <Application>Microsoft Office PowerPoint</Application>
  <PresentationFormat>Presentazione su schermo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1</cp:revision>
  <dcterms:created xsi:type="dcterms:W3CDTF">2020-07-12T14:39:07Z</dcterms:created>
  <dcterms:modified xsi:type="dcterms:W3CDTF">2020-07-12T14:40:37Z</dcterms:modified>
</cp:coreProperties>
</file>