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33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0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53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42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50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3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32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70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67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00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AE9B4-470A-4E3E-9D16-532ED7091F93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5236-5872-4DDE-8F63-4A6EC4037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6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" y="9939"/>
            <a:ext cx="6942735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6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porta San Paolo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13485" cy="63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98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rovina delle terme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130289" cy="60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1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ritrovamento di una antica strada.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"/>
            <a:ext cx="9180194" cy="621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6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0"/>
            <a:ext cx="903193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10363838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2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926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8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0"/>
            <a:ext cx="9173325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4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-35566"/>
            <a:ext cx="9151604" cy="634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"/>
            <a:ext cx="8038120" cy="602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0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"/>
            <a:ext cx="9118397" cy="68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9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lvl="0" algn="ctr"/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endParaRPr lang="it-IT" b="1" dirty="0">
              <a:solidFill>
                <a:prstClr val="black"/>
              </a:solidFill>
            </a:endParaRPr>
          </a:p>
          <a:p>
            <a:pPr lvl="0" algn="ctr"/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r>
              <a:rPr lang="it-IT" b="1" dirty="0" smtClean="0">
                <a:solidFill>
                  <a:prstClr val="black"/>
                </a:solidFill>
              </a:rPr>
              <a:t>San Paolo nasce a Tarso, </a:t>
            </a:r>
            <a:r>
              <a:rPr lang="it-IT" b="1" dirty="0" err="1" smtClean="0">
                <a:solidFill>
                  <a:prstClr val="black"/>
                </a:solidFill>
              </a:rPr>
              <a:t>Cilicia</a:t>
            </a:r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r>
              <a:rPr lang="it-IT" b="1" dirty="0" smtClean="0">
                <a:solidFill>
                  <a:prstClr val="black"/>
                </a:solidFill>
              </a:rPr>
              <a:t>nella prima decade dopo Cristo.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Detto ‘giovane, 24-40 anni, al martirio di Santo Stefano, 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I genitori della tribù di Beniamino.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Ebbe una sorella.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Portò con sé l’eredità giudaica della famiglia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e la cultura ellenistica di Tarso.</a:t>
            </a:r>
            <a:endParaRPr lang="it-IT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veduta dell’ingresso della città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" y="0"/>
            <a:ext cx="915874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Tarso, porta romana chiamata dai cristiani Porta di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6"/>
            <a:ext cx="8560988" cy="64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8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Presentazione su schermo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Tarso, veduta dell’ingresso della città</vt:lpstr>
      <vt:lpstr>Tarso, porta romana chiamata dai cristiani Porta di S. Paolo</vt:lpstr>
      <vt:lpstr>Tarso, porta San Paolo</vt:lpstr>
      <vt:lpstr>Presentazione standard di PowerPoint</vt:lpstr>
      <vt:lpstr>Tarso, rovina delle terme</vt:lpstr>
      <vt:lpstr>Tarso, ritrovamento di una antica strada.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2020-07-02T09:45:01Z</dcterms:created>
  <dcterms:modified xsi:type="dcterms:W3CDTF">2020-07-02T09:45:49Z</dcterms:modified>
</cp:coreProperties>
</file>