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8361-7E91-4FDB-8512-5FF0A8B3F35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7257-BBDD-43F4-86EB-8FEE8CA41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89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8361-7E91-4FDB-8512-5FF0A8B3F35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7257-BBDD-43F4-86EB-8FEE8CA41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90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8361-7E91-4FDB-8512-5FF0A8B3F35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7257-BBDD-43F4-86EB-8FEE8CA41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27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8361-7E91-4FDB-8512-5FF0A8B3F35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7257-BBDD-43F4-86EB-8FEE8CA41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21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8361-7E91-4FDB-8512-5FF0A8B3F35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7257-BBDD-43F4-86EB-8FEE8CA41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63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8361-7E91-4FDB-8512-5FF0A8B3F35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7257-BBDD-43F4-86EB-8FEE8CA41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0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8361-7E91-4FDB-8512-5FF0A8B3F35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7257-BBDD-43F4-86EB-8FEE8CA41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87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8361-7E91-4FDB-8512-5FF0A8B3F35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7257-BBDD-43F4-86EB-8FEE8CA41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65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8361-7E91-4FDB-8512-5FF0A8B3F35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7257-BBDD-43F4-86EB-8FEE8CA41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58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8361-7E91-4FDB-8512-5FF0A8B3F35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7257-BBDD-43F4-86EB-8FEE8CA41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29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8361-7E91-4FDB-8512-5FF0A8B3F35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7257-BBDD-43F4-86EB-8FEE8CA41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50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8361-7E91-4FDB-8512-5FF0A8B3F352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C7257-BBDD-43F4-86EB-8FEE8CA414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13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1679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9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Tarso, antiche testimonianza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" y="13454"/>
            <a:ext cx="9182534" cy="607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Tarso. </a:t>
            </a:r>
            <a:r>
              <a:rPr lang="it-IT" sz="2000" dirty="0" err="1" smtClean="0"/>
              <a:t>Antihe</a:t>
            </a:r>
            <a:r>
              <a:rPr lang="it-IT" sz="2000" dirty="0" smtClean="0"/>
              <a:t> testimonianza.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Tarso, porta romana, o di Cleopatra. Marco Antonio concesse la cittadinanza romana a Tarso.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0"/>
            <a:ext cx="9127232" cy="616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664"/>
            <a:ext cx="9142923" cy="683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" y="13454"/>
            <a:ext cx="9109526" cy="607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" y="0"/>
            <a:ext cx="91568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" y="0"/>
            <a:ext cx="919742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Office PowerPoint</Application>
  <PresentationFormat>Presentazione su schermo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Tarso, antiche testimonianza</vt:lpstr>
      <vt:lpstr>Tarso. Antihe testimonianza.</vt:lpstr>
      <vt:lpstr>Tarso, porta romana, o di Cleopatra. Marco Antonio concesse la cittadinanza romana a Tarso.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2020-07-02T19:22:51Z</dcterms:created>
  <dcterms:modified xsi:type="dcterms:W3CDTF">2020-07-02T19:23:54Z</dcterms:modified>
</cp:coreProperties>
</file>