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07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4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2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8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0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0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04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0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9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5EBD-8FEA-4223-B8FE-E7C421F89F3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D1F7-E723-45DF-87C3-FF078E93A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4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96"/>
            <a:ext cx="9115893" cy="6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80"/>
            <a:ext cx="8698183" cy="68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" y="15686"/>
            <a:ext cx="8307185" cy="62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Tarso, chiesa di San Paolo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7" y="0"/>
            <a:ext cx="925628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Tarso, chiesa di San Paolo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2020-07-02T19:45:40Z</dcterms:created>
  <dcterms:modified xsi:type="dcterms:W3CDTF">2020-07-02T19:46:22Z</dcterms:modified>
</cp:coreProperties>
</file>